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Vzpostavitev sistema zagotavljanja kakovosti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400" dirty="0" smtClean="0">
                <a:solidFill>
                  <a:srgbClr val="FFFF66"/>
                </a:solidFill>
              </a:rPr>
              <a:t>/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400" dirty="0" smtClean="0">
                <a:solidFill>
                  <a:srgbClr val="FFFF66"/>
                </a:solidFill>
              </a:rPr>
              <a:t>) pri delu in uporabi vira sevanja (skupaj z oddelkom)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odvoza ali uničenja radioaktivnih odpadkov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sl-SI" altLang="sl-SI" sz="2400" dirty="0" smtClean="0">
                <a:solidFill>
                  <a:srgbClr val="FFFF66"/>
                </a:solidFill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 (izvaja pooblaščena ustanova ZVD ali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sl-SI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Optimizacija zaščite (skupaj s pooblaščeno ustanovo) – teoretični izračuni zaščite za primarni snop in sipano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pred sevanji 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lahko letna doza delavca preseže 6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mSv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se izvajajo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radioterapevtski</a:t>
            </a:r>
            <a:r>
              <a:rPr lang="sl-SI" altLang="sl-SI" sz="2400" dirty="0" smtClean="0">
                <a:solidFill>
                  <a:srgbClr val="FFFF66"/>
                </a:solidFill>
              </a:rPr>
              <a:t>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celotni oddelek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NM</a:t>
            </a:r>
            <a:r>
              <a:rPr lang="sl-SI" altLang="sl-SI" sz="2400" dirty="0" smtClean="0">
                <a:solidFill>
                  <a:srgbClr val="FFFF66"/>
                </a:solidFill>
              </a:rPr>
              <a:t>,  skladišče radioaktivnega materiala in radioaktivnih odpadkov, BRT jodove sobe, prostor za RTG slikanje, BRT in TRT: bunkerji, kjer so obsevalne naprave, prostori neposredno pod in nad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Linaci</a:t>
            </a:r>
            <a:r>
              <a:rPr lang="sl-SI" altLang="sl-SI" sz="2400" dirty="0" smtClean="0">
                <a:solidFill>
                  <a:srgbClr val="FFFF66"/>
                </a:solidFill>
              </a:rPr>
              <a:t>,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 – prostor aparata</a:t>
            </a:r>
            <a:endParaRPr lang="sl-SI" alt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BIO: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Tečaj varstva pred sevanji: vsakih 5 let za </a:t>
            </a:r>
            <a:r>
              <a:rPr lang="en-GB" altLang="sl-SI" u="sng" smtClean="0">
                <a:solidFill>
                  <a:srgbClr val="FF0000"/>
                </a:solidFill>
              </a:rPr>
              <a:t>vsako sevalno dejavnost posebej</a:t>
            </a:r>
            <a:r>
              <a:rPr lang="en-GB" altLang="sl-SI" smtClean="0">
                <a:solidFill>
                  <a:srgbClr val="FFFF66"/>
                </a:solidFill>
              </a:rPr>
              <a:t> (TRT, BRT, NM, RTG</a:t>
            </a:r>
            <a:r>
              <a:rPr lang="sl-SI" altLang="sl-SI" smtClean="0">
                <a:solidFill>
                  <a:srgbClr val="FFFF66"/>
                </a:solidFill>
              </a:rPr>
              <a:t>, BIO</a:t>
            </a:r>
            <a:r>
              <a:rPr lang="en-GB" altLang="sl-SI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Zdravniški pregledi: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letno A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na 3 leta B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Dodatna izobraževanja</a:t>
            </a:r>
            <a:endParaRPr lang="en-GB" altLang="sl-SI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Zaključek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Hvala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lepa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pozornost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Vprašanja</a:t>
            </a:r>
            <a:r>
              <a:rPr lang="en-GB" altLang="sl-SI" dirty="0" smtClean="0">
                <a:solidFill>
                  <a:srgbClr val="FFFF66"/>
                </a:solidFill>
              </a:rPr>
              <a:t>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Želim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uspešn</a:t>
            </a:r>
            <a:r>
              <a:rPr lang="sl-SI" altLang="sl-SI" dirty="0" smtClean="0">
                <a:solidFill>
                  <a:srgbClr val="FFFF66"/>
                </a:solidFill>
              </a:rPr>
              <a:t>o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opravljanje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izpita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</p:txBody>
      </p:sp>
      <p:pic>
        <p:nvPicPr>
          <p:cNvPr id="4" name="Picture 9" descr="baltaz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2131" y="1412875"/>
            <a:ext cx="2820987" cy="499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Samostojna in neodvisna (ne spada pod noben sektor ali oddelek)</a:t>
            </a:r>
            <a:r>
              <a:rPr lang="ar-SA" altLang="sl-SI" sz="28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Uradno imenovana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Odgovorna direktorju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Komunicira z Upravo RS za varstvo pred sevanji, pooblaščenimi inštitucijami (ZVD, IJS, ARAO) ter sektorji in oddelki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Ima na skrbi 250 ljudi na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Skrbi, da </a:t>
            </a:r>
            <a:r>
              <a:rPr lang="en-GB" altLang="sl-SI" sz="2800" smtClean="0">
                <a:solidFill>
                  <a:srgbClr val="DC2300"/>
                </a:solidFill>
              </a:rPr>
              <a:t>STE VI</a:t>
            </a:r>
            <a:r>
              <a:rPr lang="en-GB" altLang="sl-SI" sz="2800" smtClean="0">
                <a:solidFill>
                  <a:srgbClr val="FFFF66"/>
                </a:solidFill>
              </a:rPr>
              <a:t> čim manj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1406</Words>
  <Application>Microsoft Office PowerPoint</Application>
  <PresentationFormat>On-screen Show (4:3)</PresentationFormat>
  <Paragraphs>175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</vt:lpstr>
      <vt:lpstr>Primer: instalacija novega Linaca</vt:lpstr>
      <vt:lpstr>Primer: instalacija novega Linaca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48</cp:revision>
  <cp:lastPrinted>2017-12-06T15:37:41Z</cp:lastPrinted>
  <dcterms:modified xsi:type="dcterms:W3CDTF">2018-11-14T06:45:41Z</dcterms:modified>
</cp:coreProperties>
</file>