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0" y="-9586913"/>
            <a:ext cx="0" cy="2056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-13708063" y="-9586913"/>
            <a:ext cx="27416126" cy="20562888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-13708063" y="-9586913"/>
            <a:ext cx="27416126" cy="20562888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4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Vzpostavitev sistema zagotavljanja kakovosti (QA/QC) pri delu in uporabi vira sevanja (skupaj z oddelkom)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Organiziranje odvoza ali uničenja radioaktivnih odpadkov (ARAO)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     (izvaja pooblaščena ustanova ZVD ali iJS)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Optimizacija zaščite (skupaj s pooblaščeno ustanovo) – teoretični izračuni zaščite za primarni snop in sipano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</a:t>
            </a:r>
            <a:r>
              <a:rPr lang="sl-SI" altLang="sl-SI" sz="2800" dirty="0" smtClean="0">
                <a:solidFill>
                  <a:srgbClr val="FFFF66"/>
                </a:solidFill>
              </a:rPr>
              <a:t>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</a:t>
            </a:r>
            <a:r>
              <a:rPr lang="sl-SI" altLang="sl-SI" dirty="0" smtClean="0">
                <a:solidFill>
                  <a:srgbClr val="FFFF66"/>
                </a:solidFill>
              </a:rPr>
              <a:t>pred sevanji </a:t>
            </a:r>
            <a:r>
              <a:rPr lang="sl-SI" altLang="sl-SI" dirty="0" smtClean="0">
                <a:solidFill>
                  <a:srgbClr val="FFFF66"/>
                </a:solidFill>
              </a:rPr>
              <a:t>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lahko letna doza delavca preseže 6 mSv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se izvajajo radioterapevtski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Na OI: celotni oddelek NM in BRT, skladišče radioaktivnega materiala in radioaktivnih odpadkov, prostor za RTG slikanje, TRT: bunkerji, kjer so obsevalne naprave, prostori neposredno pod in nad Linaci in Theratronom, BIO – prostor aparata</a:t>
            </a:r>
            <a:endParaRPr lang="sl-SI" alt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smtClean="0">
                <a:solidFill>
                  <a:srgbClr val="FFFF66"/>
                </a:solidFill>
              </a:rPr>
              <a:t>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BIO: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Tečaj varstva pred sevanji: vsakih 5 let za </a:t>
            </a:r>
            <a:r>
              <a:rPr lang="en-GB" altLang="sl-SI" u="sng" smtClean="0">
                <a:solidFill>
                  <a:srgbClr val="FF0000"/>
                </a:solidFill>
              </a:rPr>
              <a:t>vsako sevalno dejavnost posebej</a:t>
            </a:r>
            <a:r>
              <a:rPr lang="en-GB" altLang="sl-SI" smtClean="0">
                <a:solidFill>
                  <a:srgbClr val="FFFF66"/>
                </a:solidFill>
              </a:rPr>
              <a:t> (TRT, BRT, NM, RTG</a:t>
            </a:r>
            <a:r>
              <a:rPr lang="sl-SI" altLang="sl-SI" smtClean="0">
                <a:solidFill>
                  <a:srgbClr val="FFFF66"/>
                </a:solidFill>
              </a:rPr>
              <a:t>, BIO</a:t>
            </a:r>
            <a:r>
              <a:rPr lang="en-GB" altLang="sl-SI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Zdravniški pregledi: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letno A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na 3 leta B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Dodatna izobraževanja</a:t>
            </a:r>
            <a:endParaRPr lang="en-GB" altLang="sl-SI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Zaključek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Hvala lepa za pozornost!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Vprašanja?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Želim vam uspešno opravljanje izpita!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Samostojna in neodvisna (ne spada pod noben sektor ali oddelek)</a:t>
            </a:r>
            <a:r>
              <a:rPr lang="ar-SA" altLang="sl-SI" sz="28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Uradno imenovana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Odgovorna direktorju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Komunicira z Upravo RS za varstvo pred sevanji, pooblaščenimi inštitucijami (ZVD, IJS, ARAO) ter sektorji in oddelki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Ima na skrbi 250 ljudi na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Skrbi, da </a:t>
            </a:r>
            <a:r>
              <a:rPr lang="en-GB" altLang="sl-SI" sz="2800" smtClean="0">
                <a:solidFill>
                  <a:srgbClr val="DC2300"/>
                </a:solidFill>
              </a:rPr>
              <a:t>STE VI</a:t>
            </a:r>
            <a:r>
              <a:rPr lang="en-GB" altLang="sl-SI" sz="2800" smtClean="0">
                <a:solidFill>
                  <a:srgbClr val="FFFF66"/>
                </a:solidFill>
              </a:rPr>
              <a:t> čim manj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smtClean="0">
                <a:solidFill>
                  <a:srgbClr val="FFFF66"/>
                </a:solidFill>
              </a:rPr>
              <a:t>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1403</Words>
  <Application>Microsoft Office PowerPoint</Application>
  <PresentationFormat>On-screen Show (4:3)</PresentationFormat>
  <Paragraphs>174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Times New Roman</vt:lpstr>
      <vt:lpstr>Lucida Sans Unicode</vt:lpstr>
      <vt:lpstr>Arial</vt:lpstr>
      <vt:lpstr>Wingdings</vt:lpstr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</vt:lpstr>
      <vt:lpstr>Primer: instalacija novega Linaca</vt:lpstr>
      <vt:lpstr>Primer: instalacija novega Linaca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43</cp:revision>
  <dcterms:modified xsi:type="dcterms:W3CDTF">2016-12-05T11:11:42Z</dcterms:modified>
</cp:coreProperties>
</file>