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84" r:id="rId2"/>
    <p:sldId id="282" r:id="rId3"/>
    <p:sldId id="287" r:id="rId4"/>
    <p:sldId id="285" r:id="rId5"/>
    <p:sldId id="274" r:id="rId6"/>
    <p:sldId id="271" r:id="rId7"/>
    <p:sldId id="276" r:id="rId8"/>
    <p:sldId id="275" r:id="rId9"/>
    <p:sldId id="273" r:id="rId10"/>
    <p:sldId id="277" r:id="rId11"/>
    <p:sldId id="278" r:id="rId12"/>
    <p:sldId id="281" r:id="rId13"/>
    <p:sldId id="280" r:id="rId14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CC"/>
    <a:srgbClr val="99FFCC"/>
    <a:srgbClr val="00FFFF"/>
    <a:srgbClr val="FF0000"/>
    <a:srgbClr val="33CCFF"/>
    <a:srgbClr val="FFFF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280" autoAdjust="0"/>
  </p:normalViewPr>
  <p:slideViewPr>
    <p:cSldViewPr>
      <p:cViewPr varScale="1">
        <p:scale>
          <a:sx n="111" d="100"/>
          <a:sy n="111" d="100"/>
        </p:scale>
        <p:origin x="151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43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43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6C385F-16F4-4989-92D5-C93F04B4FE9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455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7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25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28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30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31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FBA2D-B234-44DA-9871-007BBBB7C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52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67F6B-7B2D-4A19-8A4C-6D2D3F85C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2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BC61D-99D2-45EF-BFE4-8E986844E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25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B21784-1D74-45E9-B5B9-DCADA9255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7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2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2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27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2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29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30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31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DA57A-37A6-4D78-B536-DEFE695F6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26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F6051-6F34-4604-9C5C-DD7AA71BE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6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942AE-A256-4AB2-AED4-3804DFEA3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7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E50B5A0-DF5B-49F6-9595-6B643027C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6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48A11-8913-4824-9E63-920CFDBE2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99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14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1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2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6308D51-8776-4093-971F-A2F5CE047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64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1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982750B-6B9C-4863-8643-EEC8D7F5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1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0CEC5BC-B2F8-42FE-9B47-08D78FE02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3" r:id="rId4"/>
    <p:sldLayoutId id="2147483764" r:id="rId5"/>
    <p:sldLayoutId id="2147483771" r:id="rId6"/>
    <p:sldLayoutId id="2147483765" r:id="rId7"/>
    <p:sldLayoutId id="2147483772" r:id="rId8"/>
    <p:sldLayoutId id="2147483773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/>
              <a:t>Varstvo prebivalcev pred ionizirajočim sevanjem – nuklearna medicina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sl-SI" altLang="en-US" dirty="0"/>
              <a:t>Tečaj iz varstva pred sevanji</a:t>
            </a:r>
          </a:p>
          <a:p>
            <a:pPr eaLnBrk="1" hangingPunct="1"/>
            <a:r>
              <a:rPr lang="sl-SI" altLang="en-US" dirty="0"/>
              <a:t>Oktober</a:t>
            </a:r>
            <a:r>
              <a:rPr lang="en-US" altLang="en-US" dirty="0"/>
              <a:t> 2018</a:t>
            </a:r>
            <a:endParaRPr lang="sl-SI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765175"/>
            <a:ext cx="7772400" cy="1152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Omejitve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1446213" y="3080225"/>
            <a:ext cx="6553200" cy="4699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Hospitalizacija na posebnem oddelku</a:t>
            </a: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1463565" y="4221088"/>
            <a:ext cx="655320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Odpust bolnika brez omejitev</a:t>
            </a: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9" name="Rectangle 43"/>
          <p:cNvSpPr>
            <a:spLocks noChangeArrowheads="1"/>
          </p:cNvSpPr>
          <p:nvPr/>
        </p:nvSpPr>
        <p:spPr bwMode="auto">
          <a:xfrm>
            <a:off x="1446213" y="3652838"/>
            <a:ext cx="6553200" cy="4826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/>
          <a:lstStyle/>
          <a:p>
            <a:pPr marL="347663" indent="-347663"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Odpust bolnika z omejitvami</a:t>
            </a: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1908175" y="2205038"/>
            <a:ext cx="533241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Izpostavljenost prebivalstva</a:t>
            </a:r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Puščica dol 1"/>
          <p:cNvSpPr/>
          <p:nvPr/>
        </p:nvSpPr>
        <p:spPr>
          <a:xfrm>
            <a:off x="669032" y="2976532"/>
            <a:ext cx="527109" cy="1846432"/>
          </a:xfrm>
          <a:custGeom>
            <a:avLst/>
            <a:gdLst>
              <a:gd name="connsiteX0" fmla="*/ 0 w 432048"/>
              <a:gd name="connsiteY0" fmla="*/ 1394739 h 1610763"/>
              <a:gd name="connsiteX1" fmla="*/ 108012 w 432048"/>
              <a:gd name="connsiteY1" fmla="*/ 1394739 h 1610763"/>
              <a:gd name="connsiteX2" fmla="*/ 108012 w 432048"/>
              <a:gd name="connsiteY2" fmla="*/ 0 h 1610763"/>
              <a:gd name="connsiteX3" fmla="*/ 324036 w 432048"/>
              <a:gd name="connsiteY3" fmla="*/ 0 h 1610763"/>
              <a:gd name="connsiteX4" fmla="*/ 324036 w 432048"/>
              <a:gd name="connsiteY4" fmla="*/ 1394739 h 1610763"/>
              <a:gd name="connsiteX5" fmla="*/ 432048 w 432048"/>
              <a:gd name="connsiteY5" fmla="*/ 1394739 h 1610763"/>
              <a:gd name="connsiteX6" fmla="*/ 216024 w 432048"/>
              <a:gd name="connsiteY6" fmla="*/ 1610763 h 1610763"/>
              <a:gd name="connsiteX7" fmla="*/ 0 w 432048"/>
              <a:gd name="connsiteY7" fmla="*/ 1394739 h 1610763"/>
              <a:gd name="connsiteX0" fmla="*/ 0 w 432048"/>
              <a:gd name="connsiteY0" fmla="*/ 1498434 h 1714458"/>
              <a:gd name="connsiteX1" fmla="*/ 108012 w 432048"/>
              <a:gd name="connsiteY1" fmla="*/ 1498434 h 1714458"/>
              <a:gd name="connsiteX2" fmla="*/ 4317 w 432048"/>
              <a:gd name="connsiteY2" fmla="*/ 0 h 1714458"/>
              <a:gd name="connsiteX3" fmla="*/ 324036 w 432048"/>
              <a:gd name="connsiteY3" fmla="*/ 103695 h 1714458"/>
              <a:gd name="connsiteX4" fmla="*/ 324036 w 432048"/>
              <a:gd name="connsiteY4" fmla="*/ 1498434 h 1714458"/>
              <a:gd name="connsiteX5" fmla="*/ 432048 w 432048"/>
              <a:gd name="connsiteY5" fmla="*/ 1498434 h 1714458"/>
              <a:gd name="connsiteX6" fmla="*/ 216024 w 432048"/>
              <a:gd name="connsiteY6" fmla="*/ 1714458 h 1714458"/>
              <a:gd name="connsiteX7" fmla="*/ 0 w 432048"/>
              <a:gd name="connsiteY7" fmla="*/ 1498434 h 1714458"/>
              <a:gd name="connsiteX0" fmla="*/ 0 w 512573"/>
              <a:gd name="connsiteY0" fmla="*/ 1498434 h 1714458"/>
              <a:gd name="connsiteX1" fmla="*/ 108012 w 512573"/>
              <a:gd name="connsiteY1" fmla="*/ 1498434 h 1714458"/>
              <a:gd name="connsiteX2" fmla="*/ 4317 w 512573"/>
              <a:gd name="connsiteY2" fmla="*/ 0 h 1714458"/>
              <a:gd name="connsiteX3" fmla="*/ 512573 w 512573"/>
              <a:gd name="connsiteY3" fmla="*/ 28281 h 1714458"/>
              <a:gd name="connsiteX4" fmla="*/ 324036 w 512573"/>
              <a:gd name="connsiteY4" fmla="*/ 1498434 h 1714458"/>
              <a:gd name="connsiteX5" fmla="*/ 432048 w 512573"/>
              <a:gd name="connsiteY5" fmla="*/ 1498434 h 1714458"/>
              <a:gd name="connsiteX6" fmla="*/ 216024 w 512573"/>
              <a:gd name="connsiteY6" fmla="*/ 1714458 h 1714458"/>
              <a:gd name="connsiteX7" fmla="*/ 0 w 512573"/>
              <a:gd name="connsiteY7" fmla="*/ 1498434 h 1714458"/>
              <a:gd name="connsiteX0" fmla="*/ 0 w 512573"/>
              <a:gd name="connsiteY0" fmla="*/ 1498434 h 1846433"/>
              <a:gd name="connsiteX1" fmla="*/ 108012 w 512573"/>
              <a:gd name="connsiteY1" fmla="*/ 1498434 h 1846433"/>
              <a:gd name="connsiteX2" fmla="*/ 4317 w 512573"/>
              <a:gd name="connsiteY2" fmla="*/ 0 h 1846433"/>
              <a:gd name="connsiteX3" fmla="*/ 512573 w 512573"/>
              <a:gd name="connsiteY3" fmla="*/ 28281 h 1846433"/>
              <a:gd name="connsiteX4" fmla="*/ 324036 w 512573"/>
              <a:gd name="connsiteY4" fmla="*/ 1498434 h 1846433"/>
              <a:gd name="connsiteX5" fmla="*/ 432048 w 512573"/>
              <a:gd name="connsiteY5" fmla="*/ 1498434 h 1846433"/>
              <a:gd name="connsiteX6" fmla="*/ 216024 w 512573"/>
              <a:gd name="connsiteY6" fmla="*/ 1846433 h 1846433"/>
              <a:gd name="connsiteX7" fmla="*/ 0 w 512573"/>
              <a:gd name="connsiteY7" fmla="*/ 1498434 h 1846433"/>
              <a:gd name="connsiteX0" fmla="*/ 0 w 512573"/>
              <a:gd name="connsiteY0" fmla="*/ 1470153 h 1818152"/>
              <a:gd name="connsiteX1" fmla="*/ 108012 w 512573"/>
              <a:gd name="connsiteY1" fmla="*/ 1470153 h 1818152"/>
              <a:gd name="connsiteX2" fmla="*/ 32597 w 512573"/>
              <a:gd name="connsiteY2" fmla="*/ 0 h 1818152"/>
              <a:gd name="connsiteX3" fmla="*/ 512573 w 512573"/>
              <a:gd name="connsiteY3" fmla="*/ 0 h 1818152"/>
              <a:gd name="connsiteX4" fmla="*/ 324036 w 512573"/>
              <a:gd name="connsiteY4" fmla="*/ 1470153 h 1818152"/>
              <a:gd name="connsiteX5" fmla="*/ 432048 w 512573"/>
              <a:gd name="connsiteY5" fmla="*/ 1470153 h 1818152"/>
              <a:gd name="connsiteX6" fmla="*/ 216024 w 512573"/>
              <a:gd name="connsiteY6" fmla="*/ 1818152 h 1818152"/>
              <a:gd name="connsiteX7" fmla="*/ 0 w 512573"/>
              <a:gd name="connsiteY7" fmla="*/ 1470153 h 1818152"/>
              <a:gd name="connsiteX0" fmla="*/ 0 w 512573"/>
              <a:gd name="connsiteY0" fmla="*/ 1498433 h 1846432"/>
              <a:gd name="connsiteX1" fmla="*/ 108012 w 512573"/>
              <a:gd name="connsiteY1" fmla="*/ 1498433 h 1846432"/>
              <a:gd name="connsiteX2" fmla="*/ 4317 w 512573"/>
              <a:gd name="connsiteY2" fmla="*/ 0 h 1846432"/>
              <a:gd name="connsiteX3" fmla="*/ 512573 w 512573"/>
              <a:gd name="connsiteY3" fmla="*/ 28280 h 1846432"/>
              <a:gd name="connsiteX4" fmla="*/ 324036 w 512573"/>
              <a:gd name="connsiteY4" fmla="*/ 1498433 h 1846432"/>
              <a:gd name="connsiteX5" fmla="*/ 432048 w 512573"/>
              <a:gd name="connsiteY5" fmla="*/ 1498433 h 1846432"/>
              <a:gd name="connsiteX6" fmla="*/ 216024 w 512573"/>
              <a:gd name="connsiteY6" fmla="*/ 1846432 h 1846432"/>
              <a:gd name="connsiteX7" fmla="*/ 0 w 512573"/>
              <a:gd name="connsiteY7" fmla="*/ 1498433 h 1846432"/>
              <a:gd name="connsiteX0" fmla="*/ 0 w 512573"/>
              <a:gd name="connsiteY0" fmla="*/ 1470153 h 1818152"/>
              <a:gd name="connsiteX1" fmla="*/ 108012 w 512573"/>
              <a:gd name="connsiteY1" fmla="*/ 1470153 h 1818152"/>
              <a:gd name="connsiteX2" fmla="*/ 4317 w 512573"/>
              <a:gd name="connsiteY2" fmla="*/ 1 h 1818152"/>
              <a:gd name="connsiteX3" fmla="*/ 512573 w 512573"/>
              <a:gd name="connsiteY3" fmla="*/ 0 h 1818152"/>
              <a:gd name="connsiteX4" fmla="*/ 324036 w 512573"/>
              <a:gd name="connsiteY4" fmla="*/ 1470153 h 1818152"/>
              <a:gd name="connsiteX5" fmla="*/ 432048 w 512573"/>
              <a:gd name="connsiteY5" fmla="*/ 1470153 h 1818152"/>
              <a:gd name="connsiteX6" fmla="*/ 216024 w 512573"/>
              <a:gd name="connsiteY6" fmla="*/ 1818152 h 1818152"/>
              <a:gd name="connsiteX7" fmla="*/ 0 w 512573"/>
              <a:gd name="connsiteY7" fmla="*/ 1470153 h 1818152"/>
              <a:gd name="connsiteX0" fmla="*/ 14536 w 527109"/>
              <a:gd name="connsiteY0" fmla="*/ 1498433 h 1846432"/>
              <a:gd name="connsiteX1" fmla="*/ 122548 w 527109"/>
              <a:gd name="connsiteY1" fmla="*/ 1498433 h 1846432"/>
              <a:gd name="connsiteX2" fmla="*/ 0 w 527109"/>
              <a:gd name="connsiteY2" fmla="*/ 0 h 1846432"/>
              <a:gd name="connsiteX3" fmla="*/ 527109 w 527109"/>
              <a:gd name="connsiteY3" fmla="*/ 28280 h 1846432"/>
              <a:gd name="connsiteX4" fmla="*/ 338572 w 527109"/>
              <a:gd name="connsiteY4" fmla="*/ 1498433 h 1846432"/>
              <a:gd name="connsiteX5" fmla="*/ 446584 w 527109"/>
              <a:gd name="connsiteY5" fmla="*/ 1498433 h 1846432"/>
              <a:gd name="connsiteX6" fmla="*/ 230560 w 527109"/>
              <a:gd name="connsiteY6" fmla="*/ 1846432 h 1846432"/>
              <a:gd name="connsiteX7" fmla="*/ 14536 w 527109"/>
              <a:gd name="connsiteY7" fmla="*/ 1498433 h 1846432"/>
              <a:gd name="connsiteX0" fmla="*/ 14536 w 527109"/>
              <a:gd name="connsiteY0" fmla="*/ 1498433 h 1846432"/>
              <a:gd name="connsiteX1" fmla="*/ 122548 w 527109"/>
              <a:gd name="connsiteY1" fmla="*/ 1498433 h 1846432"/>
              <a:gd name="connsiteX2" fmla="*/ 0 w 527109"/>
              <a:gd name="connsiteY2" fmla="*/ 0 h 1846432"/>
              <a:gd name="connsiteX3" fmla="*/ 527109 w 527109"/>
              <a:gd name="connsiteY3" fmla="*/ 28280 h 1846432"/>
              <a:gd name="connsiteX4" fmla="*/ 338572 w 527109"/>
              <a:gd name="connsiteY4" fmla="*/ 1498433 h 1846432"/>
              <a:gd name="connsiteX5" fmla="*/ 446584 w 527109"/>
              <a:gd name="connsiteY5" fmla="*/ 1498433 h 1846432"/>
              <a:gd name="connsiteX6" fmla="*/ 230560 w 527109"/>
              <a:gd name="connsiteY6" fmla="*/ 1846432 h 1846432"/>
              <a:gd name="connsiteX7" fmla="*/ 14536 w 527109"/>
              <a:gd name="connsiteY7" fmla="*/ 1498433 h 184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7109" h="1846432">
                <a:moveTo>
                  <a:pt x="14536" y="1498433"/>
                </a:moveTo>
                <a:lnTo>
                  <a:pt x="122548" y="1498433"/>
                </a:lnTo>
                <a:lnTo>
                  <a:pt x="0" y="0"/>
                </a:lnTo>
                <a:cubicBezTo>
                  <a:pt x="260545" y="94268"/>
                  <a:pt x="351406" y="18853"/>
                  <a:pt x="527109" y="28280"/>
                </a:cubicBezTo>
                <a:lnTo>
                  <a:pt x="338572" y="1498433"/>
                </a:lnTo>
                <a:lnTo>
                  <a:pt x="446584" y="1498433"/>
                </a:lnTo>
                <a:lnTo>
                  <a:pt x="230560" y="1846432"/>
                </a:lnTo>
                <a:lnTo>
                  <a:pt x="14536" y="1498433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tx1"/>
                </a:solidFill>
              </a:rPr>
              <a:t>Odpust bolnika z omejitvami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9388" y="1118185"/>
            <a:ext cx="864076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+mn-lt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Izogibanje kontakta z majhnimi otroci - en mesec.</a:t>
            </a: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Oddaljenost od partnerja v času nočnega počitka vsaj meter – en teden.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Splakovanje jedilnega pribora pod tekočo vodo – en teden.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Izpiranje straniščne školjke vsaj dvakrat, skrbno umivanje rok – en teden.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Omejitev uporabe javnih prometnih sredstev na eno uro – en teden.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Zanositev v času krajšem od 6 mesecev ni priporočena.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Na delovnem mestu kjer poteka delo z otroci in mladino naj bo kontakt omejen na čim krajši čas, oziroma priporočamo 14 dni v bolniškega staleža. </a:t>
            </a:r>
          </a:p>
          <a:p>
            <a:pPr marL="273050" indent="-273050">
              <a:buFontTx/>
              <a:buChar char="•"/>
              <a:tabLst>
                <a:tab pos="174625" algn="l"/>
              </a:tabLst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Če radioaktivnost vašega telesa lahko moti delovni proces, je potrebno o tem obvestiti delodajalca.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7772400" cy="935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tx1"/>
                </a:solidFill>
              </a:rPr>
              <a:t>Izguba radioaktivnega vira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4140200" y="2565400"/>
            <a:ext cx="4392613" cy="194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Radioaktivni viri se nahajajo</a:t>
            </a:r>
          </a:p>
          <a:p>
            <a:pPr eaLnBrk="0" hangingPunct="0"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določenih mestih v: </a:t>
            </a:r>
          </a:p>
          <a:p>
            <a:pPr eaLnBrk="0" hangingPunct="0">
              <a:buFontTx/>
              <a:buChar char="•"/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zaklenjenih prostorih, </a:t>
            </a:r>
          </a:p>
          <a:p>
            <a:pPr eaLnBrk="0" hangingPunct="0">
              <a:buFontTx/>
              <a:buChar char="•"/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posebnih kontejnerjih.</a:t>
            </a: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85800" y="609600"/>
            <a:ext cx="214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defTabSz="762000" eaLnBrk="0" hangingPunct="0">
              <a:defRPr/>
            </a:pPr>
            <a:endParaRPr lang="sv-SE" sz="4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461" name="Freeform 7"/>
          <p:cNvSpPr>
            <a:spLocks/>
          </p:cNvSpPr>
          <p:nvPr/>
        </p:nvSpPr>
        <p:spPr bwMode="auto">
          <a:xfrm>
            <a:off x="2478088" y="4922838"/>
            <a:ext cx="657225" cy="134937"/>
          </a:xfrm>
          <a:custGeom>
            <a:avLst/>
            <a:gdLst>
              <a:gd name="T0" fmla="*/ 0 w 414"/>
              <a:gd name="T1" fmla="*/ 2147483647 h 85"/>
              <a:gd name="T2" fmla="*/ 2147483647 w 414"/>
              <a:gd name="T3" fmla="*/ 2147483647 h 85"/>
              <a:gd name="T4" fmla="*/ 2147483647 w 414"/>
              <a:gd name="T5" fmla="*/ 2147483647 h 85"/>
              <a:gd name="T6" fmla="*/ 2147483647 w 414"/>
              <a:gd name="T7" fmla="*/ 2147483647 h 85"/>
              <a:gd name="T8" fmla="*/ 2147483647 w 414"/>
              <a:gd name="T9" fmla="*/ 2147483647 h 85"/>
              <a:gd name="T10" fmla="*/ 2147483647 w 414"/>
              <a:gd name="T11" fmla="*/ 2147483647 h 85"/>
              <a:gd name="T12" fmla="*/ 2147483647 w 414"/>
              <a:gd name="T13" fmla="*/ 2147483647 h 85"/>
              <a:gd name="T14" fmla="*/ 2147483647 w 414"/>
              <a:gd name="T15" fmla="*/ 2147483647 h 85"/>
              <a:gd name="T16" fmla="*/ 2147483647 w 414"/>
              <a:gd name="T17" fmla="*/ 2147483647 h 85"/>
              <a:gd name="T18" fmla="*/ 2147483647 w 414"/>
              <a:gd name="T19" fmla="*/ 2147483647 h 85"/>
              <a:gd name="T20" fmla="*/ 2147483647 w 414"/>
              <a:gd name="T21" fmla="*/ 2147483647 h 85"/>
              <a:gd name="T22" fmla="*/ 2147483647 w 414"/>
              <a:gd name="T23" fmla="*/ 2147483647 h 85"/>
              <a:gd name="T24" fmla="*/ 2147483647 w 414"/>
              <a:gd name="T25" fmla="*/ 2147483647 h 85"/>
              <a:gd name="T26" fmla="*/ 2147483647 w 414"/>
              <a:gd name="T27" fmla="*/ 2147483647 h 85"/>
              <a:gd name="T28" fmla="*/ 2147483647 w 414"/>
              <a:gd name="T29" fmla="*/ 2147483647 h 85"/>
              <a:gd name="T30" fmla="*/ 2147483647 w 414"/>
              <a:gd name="T31" fmla="*/ 2147483647 h 85"/>
              <a:gd name="T32" fmla="*/ 2147483647 w 414"/>
              <a:gd name="T33" fmla="*/ 2147483647 h 85"/>
              <a:gd name="T34" fmla="*/ 2147483647 w 414"/>
              <a:gd name="T35" fmla="*/ 2147483647 h 85"/>
              <a:gd name="T36" fmla="*/ 2147483647 w 414"/>
              <a:gd name="T37" fmla="*/ 2147483647 h 85"/>
              <a:gd name="T38" fmla="*/ 2147483647 w 414"/>
              <a:gd name="T39" fmla="*/ 2147483647 h 85"/>
              <a:gd name="T40" fmla="*/ 2147483647 w 414"/>
              <a:gd name="T41" fmla="*/ 2147483647 h 85"/>
              <a:gd name="T42" fmla="*/ 2147483647 w 414"/>
              <a:gd name="T43" fmla="*/ 2147483647 h 85"/>
              <a:gd name="T44" fmla="*/ 2147483647 w 414"/>
              <a:gd name="T45" fmla="*/ 2147483647 h 85"/>
              <a:gd name="T46" fmla="*/ 2147483647 w 414"/>
              <a:gd name="T47" fmla="*/ 2147483647 h 85"/>
              <a:gd name="T48" fmla="*/ 2147483647 w 414"/>
              <a:gd name="T49" fmla="*/ 2147483647 h 85"/>
              <a:gd name="T50" fmla="*/ 2147483647 w 414"/>
              <a:gd name="T51" fmla="*/ 2147483647 h 85"/>
              <a:gd name="T52" fmla="*/ 2147483647 w 414"/>
              <a:gd name="T53" fmla="*/ 2147483647 h 85"/>
              <a:gd name="T54" fmla="*/ 2147483647 w 414"/>
              <a:gd name="T55" fmla="*/ 2147483647 h 85"/>
              <a:gd name="T56" fmla="*/ 2147483647 w 414"/>
              <a:gd name="T57" fmla="*/ 2147483647 h 85"/>
              <a:gd name="T58" fmla="*/ 2147483647 w 414"/>
              <a:gd name="T59" fmla="*/ 2147483647 h 85"/>
              <a:gd name="T60" fmla="*/ 2147483647 w 414"/>
              <a:gd name="T61" fmla="*/ 2147483647 h 85"/>
              <a:gd name="T62" fmla="*/ 2147483647 w 414"/>
              <a:gd name="T63" fmla="*/ 2147483647 h 85"/>
              <a:gd name="T64" fmla="*/ 2147483647 w 414"/>
              <a:gd name="T65" fmla="*/ 2147483647 h 85"/>
              <a:gd name="T66" fmla="*/ 2147483647 w 414"/>
              <a:gd name="T67" fmla="*/ 2147483647 h 85"/>
              <a:gd name="T68" fmla="*/ 2147483647 w 414"/>
              <a:gd name="T69" fmla="*/ 2147483647 h 85"/>
              <a:gd name="T70" fmla="*/ 2147483647 w 414"/>
              <a:gd name="T71" fmla="*/ 2147483647 h 85"/>
              <a:gd name="T72" fmla="*/ 2147483647 w 414"/>
              <a:gd name="T73" fmla="*/ 2147483647 h 85"/>
              <a:gd name="T74" fmla="*/ 2147483647 w 414"/>
              <a:gd name="T75" fmla="*/ 2147483647 h 85"/>
              <a:gd name="T76" fmla="*/ 0 w 414"/>
              <a:gd name="T77" fmla="*/ 0 h 85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414"/>
              <a:gd name="T118" fmla="*/ 0 h 85"/>
              <a:gd name="T119" fmla="*/ 414 w 414"/>
              <a:gd name="T120" fmla="*/ 85 h 85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414" h="85">
                <a:moveTo>
                  <a:pt x="0" y="0"/>
                </a:moveTo>
                <a:lnTo>
                  <a:pt x="0" y="1"/>
                </a:lnTo>
                <a:lnTo>
                  <a:pt x="6" y="1"/>
                </a:lnTo>
                <a:lnTo>
                  <a:pt x="6" y="2"/>
                </a:lnTo>
                <a:lnTo>
                  <a:pt x="11" y="2"/>
                </a:lnTo>
                <a:lnTo>
                  <a:pt x="11" y="3"/>
                </a:lnTo>
                <a:lnTo>
                  <a:pt x="16" y="3"/>
                </a:lnTo>
                <a:lnTo>
                  <a:pt x="16" y="4"/>
                </a:lnTo>
                <a:lnTo>
                  <a:pt x="19" y="4"/>
                </a:lnTo>
                <a:lnTo>
                  <a:pt x="19" y="5"/>
                </a:lnTo>
                <a:lnTo>
                  <a:pt x="22" y="5"/>
                </a:lnTo>
                <a:lnTo>
                  <a:pt x="22" y="6"/>
                </a:lnTo>
                <a:lnTo>
                  <a:pt x="25" y="6"/>
                </a:lnTo>
                <a:lnTo>
                  <a:pt x="26" y="8"/>
                </a:lnTo>
                <a:lnTo>
                  <a:pt x="29" y="8"/>
                </a:lnTo>
                <a:lnTo>
                  <a:pt x="29" y="9"/>
                </a:lnTo>
                <a:lnTo>
                  <a:pt x="31" y="9"/>
                </a:lnTo>
                <a:lnTo>
                  <a:pt x="31" y="10"/>
                </a:lnTo>
                <a:lnTo>
                  <a:pt x="34" y="10"/>
                </a:lnTo>
                <a:lnTo>
                  <a:pt x="35" y="11"/>
                </a:lnTo>
                <a:lnTo>
                  <a:pt x="36" y="11"/>
                </a:lnTo>
                <a:lnTo>
                  <a:pt x="36" y="12"/>
                </a:lnTo>
                <a:lnTo>
                  <a:pt x="38" y="12"/>
                </a:lnTo>
                <a:lnTo>
                  <a:pt x="38" y="13"/>
                </a:lnTo>
                <a:lnTo>
                  <a:pt x="41" y="13"/>
                </a:lnTo>
                <a:lnTo>
                  <a:pt x="42" y="15"/>
                </a:lnTo>
                <a:lnTo>
                  <a:pt x="43" y="15"/>
                </a:lnTo>
                <a:lnTo>
                  <a:pt x="43" y="16"/>
                </a:lnTo>
                <a:lnTo>
                  <a:pt x="44" y="16"/>
                </a:lnTo>
                <a:lnTo>
                  <a:pt x="45" y="18"/>
                </a:lnTo>
                <a:lnTo>
                  <a:pt x="46" y="18"/>
                </a:lnTo>
                <a:lnTo>
                  <a:pt x="46" y="19"/>
                </a:lnTo>
                <a:lnTo>
                  <a:pt x="48" y="19"/>
                </a:lnTo>
                <a:lnTo>
                  <a:pt x="49" y="21"/>
                </a:lnTo>
                <a:lnTo>
                  <a:pt x="50" y="21"/>
                </a:lnTo>
                <a:lnTo>
                  <a:pt x="51" y="23"/>
                </a:lnTo>
                <a:lnTo>
                  <a:pt x="53" y="23"/>
                </a:lnTo>
                <a:lnTo>
                  <a:pt x="54" y="25"/>
                </a:lnTo>
                <a:lnTo>
                  <a:pt x="55" y="25"/>
                </a:lnTo>
                <a:lnTo>
                  <a:pt x="56" y="27"/>
                </a:lnTo>
                <a:lnTo>
                  <a:pt x="57" y="27"/>
                </a:lnTo>
                <a:lnTo>
                  <a:pt x="57" y="29"/>
                </a:lnTo>
                <a:lnTo>
                  <a:pt x="58" y="29"/>
                </a:lnTo>
                <a:lnTo>
                  <a:pt x="58" y="30"/>
                </a:lnTo>
                <a:lnTo>
                  <a:pt x="60" y="30"/>
                </a:lnTo>
                <a:lnTo>
                  <a:pt x="61" y="32"/>
                </a:lnTo>
                <a:lnTo>
                  <a:pt x="62" y="32"/>
                </a:lnTo>
                <a:lnTo>
                  <a:pt x="63" y="33"/>
                </a:lnTo>
                <a:lnTo>
                  <a:pt x="64" y="35"/>
                </a:lnTo>
                <a:lnTo>
                  <a:pt x="65" y="35"/>
                </a:lnTo>
                <a:lnTo>
                  <a:pt x="66" y="37"/>
                </a:lnTo>
                <a:lnTo>
                  <a:pt x="66" y="39"/>
                </a:lnTo>
                <a:lnTo>
                  <a:pt x="67" y="41"/>
                </a:lnTo>
                <a:lnTo>
                  <a:pt x="68" y="43"/>
                </a:lnTo>
                <a:lnTo>
                  <a:pt x="69" y="43"/>
                </a:lnTo>
                <a:lnTo>
                  <a:pt x="70" y="45"/>
                </a:lnTo>
                <a:lnTo>
                  <a:pt x="71" y="47"/>
                </a:lnTo>
                <a:lnTo>
                  <a:pt x="72" y="49"/>
                </a:lnTo>
                <a:lnTo>
                  <a:pt x="73" y="51"/>
                </a:lnTo>
                <a:lnTo>
                  <a:pt x="73" y="53"/>
                </a:lnTo>
                <a:lnTo>
                  <a:pt x="74" y="53"/>
                </a:lnTo>
                <a:lnTo>
                  <a:pt x="75" y="55"/>
                </a:lnTo>
                <a:lnTo>
                  <a:pt x="75" y="56"/>
                </a:lnTo>
                <a:lnTo>
                  <a:pt x="76" y="56"/>
                </a:lnTo>
                <a:lnTo>
                  <a:pt x="76" y="59"/>
                </a:lnTo>
                <a:lnTo>
                  <a:pt x="77" y="59"/>
                </a:lnTo>
                <a:lnTo>
                  <a:pt x="77" y="62"/>
                </a:lnTo>
                <a:lnTo>
                  <a:pt x="78" y="62"/>
                </a:lnTo>
                <a:lnTo>
                  <a:pt x="78" y="65"/>
                </a:lnTo>
                <a:lnTo>
                  <a:pt x="79" y="65"/>
                </a:lnTo>
                <a:lnTo>
                  <a:pt x="79" y="70"/>
                </a:lnTo>
                <a:lnTo>
                  <a:pt x="80" y="70"/>
                </a:lnTo>
                <a:lnTo>
                  <a:pt x="80" y="77"/>
                </a:lnTo>
                <a:lnTo>
                  <a:pt x="81" y="77"/>
                </a:lnTo>
                <a:lnTo>
                  <a:pt x="81" y="84"/>
                </a:lnTo>
                <a:lnTo>
                  <a:pt x="413" y="84"/>
                </a:lnTo>
                <a:lnTo>
                  <a:pt x="413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Freeform 8"/>
          <p:cNvSpPr>
            <a:spLocks/>
          </p:cNvSpPr>
          <p:nvPr/>
        </p:nvSpPr>
        <p:spPr bwMode="auto">
          <a:xfrm>
            <a:off x="1011238" y="2303463"/>
            <a:ext cx="2124075" cy="2754312"/>
          </a:xfrm>
          <a:custGeom>
            <a:avLst/>
            <a:gdLst>
              <a:gd name="T0" fmla="*/ 2147483647 w 1338"/>
              <a:gd name="T1" fmla="*/ 2147483647 h 1735"/>
              <a:gd name="T2" fmla="*/ 2147483647 w 1338"/>
              <a:gd name="T3" fmla="*/ 2147483647 h 1735"/>
              <a:gd name="T4" fmla="*/ 2147483647 w 1338"/>
              <a:gd name="T5" fmla="*/ 2147483647 h 1735"/>
              <a:gd name="T6" fmla="*/ 2147483647 w 1338"/>
              <a:gd name="T7" fmla="*/ 2147483647 h 1735"/>
              <a:gd name="T8" fmla="*/ 2147483647 w 1338"/>
              <a:gd name="T9" fmla="*/ 2147483647 h 1735"/>
              <a:gd name="T10" fmla="*/ 2147483647 w 1338"/>
              <a:gd name="T11" fmla="*/ 2147483647 h 1735"/>
              <a:gd name="T12" fmla="*/ 2147483647 w 1338"/>
              <a:gd name="T13" fmla="*/ 2147483647 h 1735"/>
              <a:gd name="T14" fmla="*/ 2147483647 w 1338"/>
              <a:gd name="T15" fmla="*/ 2147483647 h 1735"/>
              <a:gd name="T16" fmla="*/ 2147483647 w 1338"/>
              <a:gd name="T17" fmla="*/ 2147483647 h 1735"/>
              <a:gd name="T18" fmla="*/ 2147483647 w 1338"/>
              <a:gd name="T19" fmla="*/ 2147483647 h 1735"/>
              <a:gd name="T20" fmla="*/ 2147483647 w 1338"/>
              <a:gd name="T21" fmla="*/ 2147483647 h 1735"/>
              <a:gd name="T22" fmla="*/ 2147483647 w 1338"/>
              <a:gd name="T23" fmla="*/ 2147483647 h 1735"/>
              <a:gd name="T24" fmla="*/ 2147483647 w 1338"/>
              <a:gd name="T25" fmla="*/ 2147483647 h 1735"/>
              <a:gd name="T26" fmla="*/ 2147483647 w 1338"/>
              <a:gd name="T27" fmla="*/ 2147483647 h 1735"/>
              <a:gd name="T28" fmla="*/ 2147483647 w 1338"/>
              <a:gd name="T29" fmla="*/ 2147483647 h 1735"/>
              <a:gd name="T30" fmla="*/ 2147483647 w 1338"/>
              <a:gd name="T31" fmla="*/ 2147483647 h 1735"/>
              <a:gd name="T32" fmla="*/ 2147483647 w 1338"/>
              <a:gd name="T33" fmla="*/ 2147483647 h 1735"/>
              <a:gd name="T34" fmla="*/ 2147483647 w 1338"/>
              <a:gd name="T35" fmla="*/ 2147483647 h 1735"/>
              <a:gd name="T36" fmla="*/ 2147483647 w 1338"/>
              <a:gd name="T37" fmla="*/ 2147483647 h 1735"/>
              <a:gd name="T38" fmla="*/ 2147483647 w 1338"/>
              <a:gd name="T39" fmla="*/ 2147483647 h 1735"/>
              <a:gd name="T40" fmla="*/ 2147483647 w 1338"/>
              <a:gd name="T41" fmla="*/ 2147483647 h 1735"/>
              <a:gd name="T42" fmla="*/ 2147483647 w 1338"/>
              <a:gd name="T43" fmla="*/ 2147483647 h 1735"/>
              <a:gd name="T44" fmla="*/ 2147483647 w 1338"/>
              <a:gd name="T45" fmla="*/ 2147483647 h 1735"/>
              <a:gd name="T46" fmla="*/ 2147483647 w 1338"/>
              <a:gd name="T47" fmla="*/ 2147483647 h 1735"/>
              <a:gd name="T48" fmla="*/ 2147483647 w 1338"/>
              <a:gd name="T49" fmla="*/ 2147483647 h 1735"/>
              <a:gd name="T50" fmla="*/ 2147483647 w 1338"/>
              <a:gd name="T51" fmla="*/ 2147483647 h 1735"/>
              <a:gd name="T52" fmla="*/ 2147483647 w 1338"/>
              <a:gd name="T53" fmla="*/ 2147483647 h 1735"/>
              <a:gd name="T54" fmla="*/ 2147483647 w 1338"/>
              <a:gd name="T55" fmla="*/ 2147483647 h 1735"/>
              <a:gd name="T56" fmla="*/ 2147483647 w 1338"/>
              <a:gd name="T57" fmla="*/ 2147483647 h 1735"/>
              <a:gd name="T58" fmla="*/ 2147483647 w 1338"/>
              <a:gd name="T59" fmla="*/ 2147483647 h 1735"/>
              <a:gd name="T60" fmla="*/ 2147483647 w 1338"/>
              <a:gd name="T61" fmla="*/ 2147483647 h 1735"/>
              <a:gd name="T62" fmla="*/ 2147483647 w 1338"/>
              <a:gd name="T63" fmla="*/ 2147483647 h 1735"/>
              <a:gd name="T64" fmla="*/ 2147483647 w 1338"/>
              <a:gd name="T65" fmla="*/ 2147483647 h 1735"/>
              <a:gd name="T66" fmla="*/ 2147483647 w 1338"/>
              <a:gd name="T67" fmla="*/ 2147483647 h 1735"/>
              <a:gd name="T68" fmla="*/ 2147483647 w 1338"/>
              <a:gd name="T69" fmla="*/ 2147483647 h 1735"/>
              <a:gd name="T70" fmla="*/ 2147483647 w 1338"/>
              <a:gd name="T71" fmla="*/ 2147483647 h 1735"/>
              <a:gd name="T72" fmla="*/ 2147483647 w 1338"/>
              <a:gd name="T73" fmla="*/ 2147483647 h 1735"/>
              <a:gd name="T74" fmla="*/ 2147483647 w 1338"/>
              <a:gd name="T75" fmla="*/ 2147483647 h 1735"/>
              <a:gd name="T76" fmla="*/ 2147483647 w 1338"/>
              <a:gd name="T77" fmla="*/ 2147483647 h 1735"/>
              <a:gd name="T78" fmla="*/ 2147483647 w 1338"/>
              <a:gd name="T79" fmla="*/ 2147483647 h 1735"/>
              <a:gd name="T80" fmla="*/ 2147483647 w 1338"/>
              <a:gd name="T81" fmla="*/ 2147483647 h 1735"/>
              <a:gd name="T82" fmla="*/ 2147483647 w 1338"/>
              <a:gd name="T83" fmla="*/ 2147483647 h 1735"/>
              <a:gd name="T84" fmla="*/ 2147483647 w 1338"/>
              <a:gd name="T85" fmla="*/ 0 h 1735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338"/>
              <a:gd name="T130" fmla="*/ 0 h 1735"/>
              <a:gd name="T131" fmla="*/ 1338 w 1338"/>
              <a:gd name="T132" fmla="*/ 1735 h 1735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338" h="1735">
                <a:moveTo>
                  <a:pt x="0" y="1734"/>
                </a:moveTo>
                <a:lnTo>
                  <a:pt x="333" y="1734"/>
                </a:lnTo>
                <a:lnTo>
                  <a:pt x="333" y="1727"/>
                </a:lnTo>
                <a:lnTo>
                  <a:pt x="334" y="1726"/>
                </a:lnTo>
                <a:lnTo>
                  <a:pt x="334" y="1721"/>
                </a:lnTo>
                <a:lnTo>
                  <a:pt x="335" y="1720"/>
                </a:lnTo>
                <a:lnTo>
                  <a:pt x="335" y="1716"/>
                </a:lnTo>
                <a:lnTo>
                  <a:pt x="336" y="1715"/>
                </a:lnTo>
                <a:lnTo>
                  <a:pt x="336" y="1712"/>
                </a:lnTo>
                <a:lnTo>
                  <a:pt x="337" y="1710"/>
                </a:lnTo>
                <a:lnTo>
                  <a:pt x="337" y="1709"/>
                </a:lnTo>
                <a:lnTo>
                  <a:pt x="338" y="1707"/>
                </a:lnTo>
                <a:lnTo>
                  <a:pt x="338" y="1706"/>
                </a:lnTo>
                <a:lnTo>
                  <a:pt x="339" y="1705"/>
                </a:lnTo>
                <a:lnTo>
                  <a:pt x="340" y="1704"/>
                </a:lnTo>
                <a:lnTo>
                  <a:pt x="340" y="1703"/>
                </a:lnTo>
                <a:lnTo>
                  <a:pt x="341" y="1701"/>
                </a:lnTo>
                <a:lnTo>
                  <a:pt x="342" y="1700"/>
                </a:lnTo>
                <a:lnTo>
                  <a:pt x="342" y="1698"/>
                </a:lnTo>
                <a:lnTo>
                  <a:pt x="344" y="1696"/>
                </a:lnTo>
                <a:lnTo>
                  <a:pt x="345" y="1694"/>
                </a:lnTo>
                <a:lnTo>
                  <a:pt x="345" y="1693"/>
                </a:lnTo>
                <a:lnTo>
                  <a:pt x="345" y="1692"/>
                </a:lnTo>
                <a:lnTo>
                  <a:pt x="346" y="1690"/>
                </a:lnTo>
                <a:lnTo>
                  <a:pt x="348" y="1688"/>
                </a:lnTo>
                <a:lnTo>
                  <a:pt x="349" y="1686"/>
                </a:lnTo>
                <a:lnTo>
                  <a:pt x="351" y="1684"/>
                </a:lnTo>
                <a:lnTo>
                  <a:pt x="352" y="1683"/>
                </a:lnTo>
                <a:lnTo>
                  <a:pt x="356" y="1679"/>
                </a:lnTo>
                <a:lnTo>
                  <a:pt x="357" y="1677"/>
                </a:lnTo>
                <a:lnTo>
                  <a:pt x="359" y="1676"/>
                </a:lnTo>
                <a:lnTo>
                  <a:pt x="363" y="1672"/>
                </a:lnTo>
                <a:lnTo>
                  <a:pt x="365" y="1671"/>
                </a:lnTo>
                <a:lnTo>
                  <a:pt x="367" y="1669"/>
                </a:lnTo>
                <a:lnTo>
                  <a:pt x="368" y="1668"/>
                </a:lnTo>
                <a:lnTo>
                  <a:pt x="370" y="1666"/>
                </a:lnTo>
                <a:lnTo>
                  <a:pt x="372" y="1665"/>
                </a:lnTo>
                <a:lnTo>
                  <a:pt x="373" y="1664"/>
                </a:lnTo>
                <a:lnTo>
                  <a:pt x="375" y="1663"/>
                </a:lnTo>
                <a:lnTo>
                  <a:pt x="376" y="1662"/>
                </a:lnTo>
                <a:lnTo>
                  <a:pt x="378" y="1662"/>
                </a:lnTo>
                <a:lnTo>
                  <a:pt x="379" y="1661"/>
                </a:lnTo>
                <a:lnTo>
                  <a:pt x="381" y="1661"/>
                </a:lnTo>
                <a:lnTo>
                  <a:pt x="382" y="1660"/>
                </a:lnTo>
                <a:lnTo>
                  <a:pt x="384" y="1659"/>
                </a:lnTo>
                <a:lnTo>
                  <a:pt x="385" y="1659"/>
                </a:lnTo>
                <a:lnTo>
                  <a:pt x="387" y="1658"/>
                </a:lnTo>
                <a:lnTo>
                  <a:pt x="388" y="1657"/>
                </a:lnTo>
                <a:lnTo>
                  <a:pt x="390" y="1657"/>
                </a:lnTo>
                <a:lnTo>
                  <a:pt x="390" y="1656"/>
                </a:lnTo>
                <a:lnTo>
                  <a:pt x="392" y="1655"/>
                </a:lnTo>
                <a:lnTo>
                  <a:pt x="394" y="1655"/>
                </a:lnTo>
                <a:lnTo>
                  <a:pt x="395" y="1654"/>
                </a:lnTo>
                <a:lnTo>
                  <a:pt x="397" y="1654"/>
                </a:lnTo>
                <a:lnTo>
                  <a:pt x="398" y="1653"/>
                </a:lnTo>
                <a:lnTo>
                  <a:pt x="400" y="1653"/>
                </a:lnTo>
                <a:lnTo>
                  <a:pt x="402" y="1652"/>
                </a:lnTo>
                <a:lnTo>
                  <a:pt x="405" y="1652"/>
                </a:lnTo>
                <a:lnTo>
                  <a:pt x="407" y="1651"/>
                </a:lnTo>
                <a:lnTo>
                  <a:pt x="410" y="1651"/>
                </a:lnTo>
                <a:lnTo>
                  <a:pt x="412" y="1650"/>
                </a:lnTo>
                <a:lnTo>
                  <a:pt x="416" y="1650"/>
                </a:lnTo>
                <a:lnTo>
                  <a:pt x="418" y="1649"/>
                </a:lnTo>
                <a:lnTo>
                  <a:pt x="428" y="1649"/>
                </a:lnTo>
                <a:lnTo>
                  <a:pt x="427" y="1649"/>
                </a:lnTo>
                <a:lnTo>
                  <a:pt x="912" y="1649"/>
                </a:lnTo>
                <a:lnTo>
                  <a:pt x="923" y="1649"/>
                </a:lnTo>
                <a:lnTo>
                  <a:pt x="924" y="1650"/>
                </a:lnTo>
                <a:lnTo>
                  <a:pt x="929" y="1650"/>
                </a:lnTo>
                <a:lnTo>
                  <a:pt x="930" y="1651"/>
                </a:lnTo>
                <a:lnTo>
                  <a:pt x="934" y="1651"/>
                </a:lnTo>
                <a:lnTo>
                  <a:pt x="935" y="1652"/>
                </a:lnTo>
                <a:lnTo>
                  <a:pt x="938" y="1652"/>
                </a:lnTo>
                <a:lnTo>
                  <a:pt x="940" y="1653"/>
                </a:lnTo>
                <a:lnTo>
                  <a:pt x="942" y="1653"/>
                </a:lnTo>
                <a:lnTo>
                  <a:pt x="943" y="1654"/>
                </a:lnTo>
                <a:lnTo>
                  <a:pt x="945" y="1654"/>
                </a:lnTo>
                <a:lnTo>
                  <a:pt x="946" y="1655"/>
                </a:lnTo>
                <a:lnTo>
                  <a:pt x="947" y="1655"/>
                </a:lnTo>
                <a:lnTo>
                  <a:pt x="949" y="1656"/>
                </a:lnTo>
                <a:lnTo>
                  <a:pt x="950" y="1657"/>
                </a:lnTo>
                <a:lnTo>
                  <a:pt x="952" y="1657"/>
                </a:lnTo>
                <a:lnTo>
                  <a:pt x="953" y="1658"/>
                </a:lnTo>
                <a:lnTo>
                  <a:pt x="955" y="1659"/>
                </a:lnTo>
                <a:lnTo>
                  <a:pt x="956" y="1659"/>
                </a:lnTo>
                <a:lnTo>
                  <a:pt x="958" y="1660"/>
                </a:lnTo>
                <a:lnTo>
                  <a:pt x="960" y="1661"/>
                </a:lnTo>
                <a:lnTo>
                  <a:pt x="962" y="1662"/>
                </a:lnTo>
                <a:lnTo>
                  <a:pt x="963" y="1662"/>
                </a:lnTo>
                <a:lnTo>
                  <a:pt x="965" y="1663"/>
                </a:lnTo>
                <a:lnTo>
                  <a:pt x="967" y="1665"/>
                </a:lnTo>
                <a:lnTo>
                  <a:pt x="968" y="1666"/>
                </a:lnTo>
                <a:lnTo>
                  <a:pt x="970" y="1668"/>
                </a:lnTo>
                <a:lnTo>
                  <a:pt x="972" y="1669"/>
                </a:lnTo>
                <a:lnTo>
                  <a:pt x="975" y="1672"/>
                </a:lnTo>
                <a:lnTo>
                  <a:pt x="977" y="1673"/>
                </a:lnTo>
                <a:lnTo>
                  <a:pt x="981" y="1677"/>
                </a:lnTo>
                <a:lnTo>
                  <a:pt x="982" y="1679"/>
                </a:lnTo>
                <a:lnTo>
                  <a:pt x="984" y="1680"/>
                </a:lnTo>
                <a:lnTo>
                  <a:pt x="987" y="1683"/>
                </a:lnTo>
                <a:lnTo>
                  <a:pt x="988" y="1684"/>
                </a:lnTo>
                <a:lnTo>
                  <a:pt x="990" y="1686"/>
                </a:lnTo>
                <a:lnTo>
                  <a:pt x="990" y="1688"/>
                </a:lnTo>
                <a:lnTo>
                  <a:pt x="990" y="1689"/>
                </a:lnTo>
                <a:lnTo>
                  <a:pt x="991" y="1690"/>
                </a:lnTo>
                <a:lnTo>
                  <a:pt x="992" y="1692"/>
                </a:lnTo>
                <a:lnTo>
                  <a:pt x="994" y="1694"/>
                </a:lnTo>
                <a:lnTo>
                  <a:pt x="995" y="1696"/>
                </a:lnTo>
                <a:lnTo>
                  <a:pt x="995" y="1697"/>
                </a:lnTo>
                <a:lnTo>
                  <a:pt x="996" y="1698"/>
                </a:lnTo>
                <a:lnTo>
                  <a:pt x="997" y="1700"/>
                </a:lnTo>
                <a:lnTo>
                  <a:pt x="997" y="1701"/>
                </a:lnTo>
                <a:lnTo>
                  <a:pt x="998" y="1703"/>
                </a:lnTo>
                <a:lnTo>
                  <a:pt x="999" y="1704"/>
                </a:lnTo>
                <a:lnTo>
                  <a:pt x="999" y="1705"/>
                </a:lnTo>
                <a:lnTo>
                  <a:pt x="1000" y="1706"/>
                </a:lnTo>
                <a:lnTo>
                  <a:pt x="1000" y="1707"/>
                </a:lnTo>
                <a:lnTo>
                  <a:pt x="1001" y="1709"/>
                </a:lnTo>
                <a:lnTo>
                  <a:pt x="1001" y="1710"/>
                </a:lnTo>
                <a:lnTo>
                  <a:pt x="1002" y="1712"/>
                </a:lnTo>
                <a:lnTo>
                  <a:pt x="1002" y="1713"/>
                </a:lnTo>
                <a:lnTo>
                  <a:pt x="1003" y="1715"/>
                </a:lnTo>
                <a:lnTo>
                  <a:pt x="1003" y="1718"/>
                </a:lnTo>
                <a:lnTo>
                  <a:pt x="1004" y="1720"/>
                </a:lnTo>
                <a:lnTo>
                  <a:pt x="1004" y="1726"/>
                </a:lnTo>
                <a:lnTo>
                  <a:pt x="1005" y="1727"/>
                </a:lnTo>
                <a:lnTo>
                  <a:pt x="1005" y="1734"/>
                </a:lnTo>
                <a:lnTo>
                  <a:pt x="1337" y="1734"/>
                </a:lnTo>
                <a:lnTo>
                  <a:pt x="1337" y="0"/>
                </a:lnTo>
                <a:lnTo>
                  <a:pt x="0" y="0"/>
                </a:lnTo>
                <a:lnTo>
                  <a:pt x="0" y="1734"/>
                </a:lnTo>
              </a:path>
            </a:pathLst>
          </a:custGeom>
          <a:solidFill>
            <a:schemeClr val="bg2"/>
          </a:solidFill>
          <a:ln w="1270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Freeform 9"/>
          <p:cNvSpPr>
            <a:spLocks/>
          </p:cNvSpPr>
          <p:nvPr/>
        </p:nvSpPr>
        <p:spPr bwMode="auto">
          <a:xfrm>
            <a:off x="1447800" y="2819400"/>
            <a:ext cx="1250950" cy="1722438"/>
          </a:xfrm>
          <a:custGeom>
            <a:avLst/>
            <a:gdLst>
              <a:gd name="T0" fmla="*/ 0 w 788"/>
              <a:gd name="T1" fmla="*/ 0 h 1085"/>
              <a:gd name="T2" fmla="*/ 0 w 788"/>
              <a:gd name="T3" fmla="*/ 2147483647 h 1085"/>
              <a:gd name="T4" fmla="*/ 2147483647 w 788"/>
              <a:gd name="T5" fmla="*/ 2147483647 h 1085"/>
              <a:gd name="T6" fmla="*/ 2147483647 w 788"/>
              <a:gd name="T7" fmla="*/ 0 h 1085"/>
              <a:gd name="T8" fmla="*/ 0 w 788"/>
              <a:gd name="T9" fmla="*/ 0 h 10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8"/>
              <a:gd name="T16" fmla="*/ 0 h 1085"/>
              <a:gd name="T17" fmla="*/ 788 w 788"/>
              <a:gd name="T18" fmla="*/ 1085 h 10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8" h="1085">
                <a:moveTo>
                  <a:pt x="0" y="0"/>
                </a:moveTo>
                <a:lnTo>
                  <a:pt x="0" y="1084"/>
                </a:lnTo>
                <a:lnTo>
                  <a:pt x="787" y="1084"/>
                </a:lnTo>
                <a:lnTo>
                  <a:pt x="787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Freeform 10"/>
          <p:cNvSpPr>
            <a:spLocks/>
          </p:cNvSpPr>
          <p:nvPr/>
        </p:nvSpPr>
        <p:spPr bwMode="auto">
          <a:xfrm>
            <a:off x="660400" y="2303463"/>
            <a:ext cx="352425" cy="2754312"/>
          </a:xfrm>
          <a:custGeom>
            <a:avLst/>
            <a:gdLst>
              <a:gd name="T0" fmla="*/ 2147483647 w 222"/>
              <a:gd name="T1" fmla="*/ 0 h 1735"/>
              <a:gd name="T2" fmla="*/ 2147483647 w 222"/>
              <a:gd name="T3" fmla="*/ 2147483647 h 1735"/>
              <a:gd name="T4" fmla="*/ 0 w 222"/>
              <a:gd name="T5" fmla="*/ 2147483647 h 1735"/>
              <a:gd name="T6" fmla="*/ 0 w 222"/>
              <a:gd name="T7" fmla="*/ 2147483647 h 1735"/>
              <a:gd name="T8" fmla="*/ 2147483647 w 222"/>
              <a:gd name="T9" fmla="*/ 0 h 17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2"/>
              <a:gd name="T16" fmla="*/ 0 h 1735"/>
              <a:gd name="T17" fmla="*/ 222 w 222"/>
              <a:gd name="T18" fmla="*/ 1735 h 173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2" h="1735">
                <a:moveTo>
                  <a:pt x="221" y="0"/>
                </a:moveTo>
                <a:lnTo>
                  <a:pt x="221" y="1734"/>
                </a:lnTo>
                <a:lnTo>
                  <a:pt x="0" y="1331"/>
                </a:lnTo>
                <a:lnTo>
                  <a:pt x="0" y="220"/>
                </a:lnTo>
                <a:lnTo>
                  <a:pt x="221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Freeform 11"/>
          <p:cNvSpPr>
            <a:spLocks/>
          </p:cNvSpPr>
          <p:nvPr/>
        </p:nvSpPr>
        <p:spPr bwMode="auto">
          <a:xfrm>
            <a:off x="2566988" y="2424113"/>
            <a:ext cx="827087" cy="2292350"/>
          </a:xfrm>
          <a:custGeom>
            <a:avLst/>
            <a:gdLst>
              <a:gd name="T0" fmla="*/ 0 w 521"/>
              <a:gd name="T1" fmla="*/ 2147483647 h 1444"/>
              <a:gd name="T2" fmla="*/ 2147483647 w 521"/>
              <a:gd name="T3" fmla="*/ 0 h 1444"/>
              <a:gd name="T4" fmla="*/ 2147483647 w 521"/>
              <a:gd name="T5" fmla="*/ 2147483647 h 1444"/>
              <a:gd name="T6" fmla="*/ 0 w 521"/>
              <a:gd name="T7" fmla="*/ 2147483647 h 1444"/>
              <a:gd name="T8" fmla="*/ 0 w 521"/>
              <a:gd name="T9" fmla="*/ 2147483647 h 1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1"/>
              <a:gd name="T16" fmla="*/ 0 h 1444"/>
              <a:gd name="T17" fmla="*/ 521 w 521"/>
              <a:gd name="T18" fmla="*/ 1444 h 1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1" h="1444">
                <a:moveTo>
                  <a:pt x="0" y="254"/>
                </a:moveTo>
                <a:lnTo>
                  <a:pt x="520" y="0"/>
                </a:lnTo>
                <a:lnTo>
                  <a:pt x="520" y="1443"/>
                </a:lnTo>
                <a:lnTo>
                  <a:pt x="0" y="1332"/>
                </a:lnTo>
                <a:lnTo>
                  <a:pt x="0" y="254"/>
                </a:lnTo>
              </a:path>
            </a:pathLst>
          </a:custGeom>
          <a:solidFill>
            <a:srgbClr val="DDDDDD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Freeform 12"/>
          <p:cNvSpPr>
            <a:spLocks/>
          </p:cNvSpPr>
          <p:nvPr/>
        </p:nvSpPr>
        <p:spPr bwMode="auto">
          <a:xfrm>
            <a:off x="3392488" y="2424113"/>
            <a:ext cx="287337" cy="2292350"/>
          </a:xfrm>
          <a:custGeom>
            <a:avLst/>
            <a:gdLst>
              <a:gd name="T0" fmla="*/ 0 w 181"/>
              <a:gd name="T1" fmla="*/ 0 h 1444"/>
              <a:gd name="T2" fmla="*/ 0 w 181"/>
              <a:gd name="T3" fmla="*/ 2147483647 h 1444"/>
              <a:gd name="T4" fmla="*/ 2147483647 w 181"/>
              <a:gd name="T5" fmla="*/ 2147483647 h 1444"/>
              <a:gd name="T6" fmla="*/ 2147483647 w 181"/>
              <a:gd name="T7" fmla="*/ 0 h 1444"/>
              <a:gd name="T8" fmla="*/ 0 w 181"/>
              <a:gd name="T9" fmla="*/ 0 h 1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"/>
              <a:gd name="T16" fmla="*/ 0 h 1444"/>
              <a:gd name="T17" fmla="*/ 181 w 181"/>
              <a:gd name="T18" fmla="*/ 1444 h 1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" h="1444">
                <a:moveTo>
                  <a:pt x="0" y="0"/>
                </a:moveTo>
                <a:lnTo>
                  <a:pt x="0" y="1443"/>
                </a:lnTo>
                <a:lnTo>
                  <a:pt x="180" y="1443"/>
                </a:lnTo>
                <a:lnTo>
                  <a:pt x="180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Freeform 13"/>
          <p:cNvSpPr>
            <a:spLocks/>
          </p:cNvSpPr>
          <p:nvPr/>
        </p:nvSpPr>
        <p:spPr bwMode="auto">
          <a:xfrm>
            <a:off x="2813050" y="3003550"/>
            <a:ext cx="301625" cy="1255713"/>
          </a:xfrm>
          <a:custGeom>
            <a:avLst/>
            <a:gdLst>
              <a:gd name="T0" fmla="*/ 0 w 190"/>
              <a:gd name="T1" fmla="*/ 2147483647 h 791"/>
              <a:gd name="T2" fmla="*/ 0 w 190"/>
              <a:gd name="T3" fmla="*/ 2147483647 h 791"/>
              <a:gd name="T4" fmla="*/ 2147483647 w 190"/>
              <a:gd name="T5" fmla="*/ 2147483647 h 791"/>
              <a:gd name="T6" fmla="*/ 2147483647 w 190"/>
              <a:gd name="T7" fmla="*/ 0 h 791"/>
              <a:gd name="T8" fmla="*/ 0 w 190"/>
              <a:gd name="T9" fmla="*/ 2147483647 h 7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791"/>
              <a:gd name="T17" fmla="*/ 190 w 190"/>
              <a:gd name="T18" fmla="*/ 791 h 7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791">
                <a:moveTo>
                  <a:pt x="0" y="65"/>
                </a:moveTo>
                <a:lnTo>
                  <a:pt x="0" y="758"/>
                </a:lnTo>
                <a:lnTo>
                  <a:pt x="189" y="790"/>
                </a:lnTo>
                <a:lnTo>
                  <a:pt x="189" y="0"/>
                </a:lnTo>
                <a:lnTo>
                  <a:pt x="0" y="65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4"/>
          <p:cNvSpPr>
            <a:spLocks noChangeShapeType="1"/>
          </p:cNvSpPr>
          <p:nvPr/>
        </p:nvSpPr>
        <p:spPr bwMode="auto">
          <a:xfrm>
            <a:off x="2566988" y="2827338"/>
            <a:ext cx="246062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5"/>
          <p:cNvSpPr>
            <a:spLocks noChangeShapeType="1"/>
          </p:cNvSpPr>
          <p:nvPr/>
        </p:nvSpPr>
        <p:spPr bwMode="auto">
          <a:xfrm flipH="1">
            <a:off x="3113088" y="2424113"/>
            <a:ext cx="279400" cy="579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6"/>
          <p:cNvSpPr>
            <a:spLocks noChangeShapeType="1"/>
          </p:cNvSpPr>
          <p:nvPr/>
        </p:nvSpPr>
        <p:spPr bwMode="auto">
          <a:xfrm flipV="1">
            <a:off x="2566988" y="4206875"/>
            <a:ext cx="246062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7"/>
          <p:cNvSpPr>
            <a:spLocks noChangeShapeType="1"/>
          </p:cNvSpPr>
          <p:nvPr/>
        </p:nvSpPr>
        <p:spPr bwMode="auto">
          <a:xfrm flipH="1" flipV="1">
            <a:off x="3113088" y="4257675"/>
            <a:ext cx="2794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Freeform 18"/>
          <p:cNvSpPr>
            <a:spLocks/>
          </p:cNvSpPr>
          <p:nvPr/>
        </p:nvSpPr>
        <p:spPr bwMode="auto">
          <a:xfrm>
            <a:off x="3614738" y="3019425"/>
            <a:ext cx="204787" cy="735013"/>
          </a:xfrm>
          <a:custGeom>
            <a:avLst/>
            <a:gdLst>
              <a:gd name="T0" fmla="*/ 0 w 129"/>
              <a:gd name="T1" fmla="*/ 0 h 463"/>
              <a:gd name="T2" fmla="*/ 0 w 129"/>
              <a:gd name="T3" fmla="*/ 2147483647 h 463"/>
              <a:gd name="T4" fmla="*/ 2147483647 w 129"/>
              <a:gd name="T5" fmla="*/ 2147483647 h 463"/>
              <a:gd name="T6" fmla="*/ 2147483647 w 129"/>
              <a:gd name="T7" fmla="*/ 0 h 463"/>
              <a:gd name="T8" fmla="*/ 0 w 129"/>
              <a:gd name="T9" fmla="*/ 0 h 4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"/>
              <a:gd name="T16" fmla="*/ 0 h 463"/>
              <a:gd name="T17" fmla="*/ 129 w 129"/>
              <a:gd name="T18" fmla="*/ 463 h 4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" h="463">
                <a:moveTo>
                  <a:pt x="0" y="0"/>
                </a:moveTo>
                <a:lnTo>
                  <a:pt x="0" y="462"/>
                </a:lnTo>
                <a:lnTo>
                  <a:pt x="128" y="462"/>
                </a:lnTo>
                <a:lnTo>
                  <a:pt x="128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Freeform 19"/>
          <p:cNvSpPr>
            <a:spLocks/>
          </p:cNvSpPr>
          <p:nvPr/>
        </p:nvSpPr>
        <p:spPr bwMode="auto">
          <a:xfrm>
            <a:off x="3798888" y="3298825"/>
            <a:ext cx="107950" cy="263525"/>
          </a:xfrm>
          <a:custGeom>
            <a:avLst/>
            <a:gdLst>
              <a:gd name="T0" fmla="*/ 0 w 68"/>
              <a:gd name="T1" fmla="*/ 0 h 166"/>
              <a:gd name="T2" fmla="*/ 0 w 68"/>
              <a:gd name="T3" fmla="*/ 2147483647 h 166"/>
              <a:gd name="T4" fmla="*/ 2147483647 w 68"/>
              <a:gd name="T5" fmla="*/ 2147483647 h 166"/>
              <a:gd name="T6" fmla="*/ 2147483647 w 68"/>
              <a:gd name="T7" fmla="*/ 0 h 166"/>
              <a:gd name="T8" fmla="*/ 0 w 68"/>
              <a:gd name="T9" fmla="*/ 0 h 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8"/>
              <a:gd name="T16" fmla="*/ 0 h 166"/>
              <a:gd name="T17" fmla="*/ 68 w 68"/>
              <a:gd name="T18" fmla="*/ 166 h 1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8" h="166">
                <a:moveTo>
                  <a:pt x="0" y="0"/>
                </a:moveTo>
                <a:lnTo>
                  <a:pt x="0" y="165"/>
                </a:lnTo>
                <a:lnTo>
                  <a:pt x="67" y="165"/>
                </a:lnTo>
                <a:lnTo>
                  <a:pt x="67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Freeform 20"/>
          <p:cNvSpPr>
            <a:spLocks/>
          </p:cNvSpPr>
          <p:nvPr/>
        </p:nvSpPr>
        <p:spPr bwMode="auto">
          <a:xfrm>
            <a:off x="3862388" y="3114675"/>
            <a:ext cx="76200" cy="385763"/>
          </a:xfrm>
          <a:custGeom>
            <a:avLst/>
            <a:gdLst>
              <a:gd name="T0" fmla="*/ 2147483647 w 48"/>
              <a:gd name="T1" fmla="*/ 2147483647 h 243"/>
              <a:gd name="T2" fmla="*/ 2147483647 w 48"/>
              <a:gd name="T3" fmla="*/ 2147483647 h 243"/>
              <a:gd name="T4" fmla="*/ 2147483647 w 48"/>
              <a:gd name="T5" fmla="*/ 2147483647 h 243"/>
              <a:gd name="T6" fmla="*/ 2147483647 w 48"/>
              <a:gd name="T7" fmla="*/ 2147483647 h 243"/>
              <a:gd name="T8" fmla="*/ 2147483647 w 48"/>
              <a:gd name="T9" fmla="*/ 2147483647 h 243"/>
              <a:gd name="T10" fmla="*/ 2147483647 w 48"/>
              <a:gd name="T11" fmla="*/ 2147483647 h 243"/>
              <a:gd name="T12" fmla="*/ 2147483647 w 48"/>
              <a:gd name="T13" fmla="*/ 2147483647 h 243"/>
              <a:gd name="T14" fmla="*/ 2147483647 w 48"/>
              <a:gd name="T15" fmla="*/ 2147483647 h 243"/>
              <a:gd name="T16" fmla="*/ 2147483647 w 48"/>
              <a:gd name="T17" fmla="*/ 2147483647 h 243"/>
              <a:gd name="T18" fmla="*/ 2147483647 w 48"/>
              <a:gd name="T19" fmla="*/ 2147483647 h 243"/>
              <a:gd name="T20" fmla="*/ 2147483647 w 48"/>
              <a:gd name="T21" fmla="*/ 2147483647 h 243"/>
              <a:gd name="T22" fmla="*/ 2147483647 w 48"/>
              <a:gd name="T23" fmla="*/ 2147483647 h 243"/>
              <a:gd name="T24" fmla="*/ 2147483647 w 48"/>
              <a:gd name="T25" fmla="*/ 2147483647 h 243"/>
              <a:gd name="T26" fmla="*/ 0 w 48"/>
              <a:gd name="T27" fmla="*/ 2147483647 h 243"/>
              <a:gd name="T28" fmla="*/ 2147483647 w 48"/>
              <a:gd name="T29" fmla="*/ 2147483647 h 243"/>
              <a:gd name="T30" fmla="*/ 2147483647 w 48"/>
              <a:gd name="T31" fmla="*/ 2147483647 h 243"/>
              <a:gd name="T32" fmla="*/ 2147483647 w 48"/>
              <a:gd name="T33" fmla="*/ 2147483647 h 243"/>
              <a:gd name="T34" fmla="*/ 2147483647 w 48"/>
              <a:gd name="T35" fmla="*/ 2147483647 h 243"/>
              <a:gd name="T36" fmla="*/ 2147483647 w 48"/>
              <a:gd name="T37" fmla="*/ 2147483647 h 243"/>
              <a:gd name="T38" fmla="*/ 2147483647 w 48"/>
              <a:gd name="T39" fmla="*/ 2147483647 h 243"/>
              <a:gd name="T40" fmla="*/ 2147483647 w 48"/>
              <a:gd name="T41" fmla="*/ 2147483647 h 243"/>
              <a:gd name="T42" fmla="*/ 2147483647 w 48"/>
              <a:gd name="T43" fmla="*/ 2147483647 h 243"/>
              <a:gd name="T44" fmla="*/ 2147483647 w 48"/>
              <a:gd name="T45" fmla="*/ 2147483647 h 243"/>
              <a:gd name="T46" fmla="*/ 2147483647 w 48"/>
              <a:gd name="T47" fmla="*/ 2147483647 h 243"/>
              <a:gd name="T48" fmla="*/ 2147483647 w 48"/>
              <a:gd name="T49" fmla="*/ 2147483647 h 243"/>
              <a:gd name="T50" fmla="*/ 2147483647 w 48"/>
              <a:gd name="T51" fmla="*/ 2147483647 h 243"/>
              <a:gd name="T52" fmla="*/ 2147483647 w 48"/>
              <a:gd name="T53" fmla="*/ 2147483647 h 243"/>
              <a:gd name="T54" fmla="*/ 2147483647 w 48"/>
              <a:gd name="T55" fmla="*/ 2147483647 h 243"/>
              <a:gd name="T56" fmla="*/ 2147483647 w 48"/>
              <a:gd name="T57" fmla="*/ 2147483647 h 243"/>
              <a:gd name="T58" fmla="*/ 2147483647 w 48"/>
              <a:gd name="T59" fmla="*/ 2147483647 h 243"/>
              <a:gd name="T60" fmla="*/ 2147483647 w 48"/>
              <a:gd name="T61" fmla="*/ 2147483647 h 243"/>
              <a:gd name="T62" fmla="*/ 2147483647 w 48"/>
              <a:gd name="T63" fmla="*/ 2147483647 h 243"/>
              <a:gd name="T64" fmla="*/ 2147483647 w 48"/>
              <a:gd name="T65" fmla="*/ 2147483647 h 243"/>
              <a:gd name="T66" fmla="*/ 2147483647 w 48"/>
              <a:gd name="T67" fmla="*/ 2147483647 h 243"/>
              <a:gd name="T68" fmla="*/ 2147483647 w 48"/>
              <a:gd name="T69" fmla="*/ 2147483647 h 243"/>
              <a:gd name="T70" fmla="*/ 2147483647 w 48"/>
              <a:gd name="T71" fmla="*/ 2147483647 h 243"/>
              <a:gd name="T72" fmla="*/ 2147483647 w 48"/>
              <a:gd name="T73" fmla="*/ 2147483647 h 243"/>
              <a:gd name="T74" fmla="*/ 2147483647 w 48"/>
              <a:gd name="T75" fmla="*/ 2147483647 h 243"/>
              <a:gd name="T76" fmla="*/ 2147483647 w 48"/>
              <a:gd name="T77" fmla="*/ 2147483647 h 243"/>
              <a:gd name="T78" fmla="*/ 2147483647 w 48"/>
              <a:gd name="T79" fmla="*/ 2147483647 h 243"/>
              <a:gd name="T80" fmla="*/ 2147483647 w 48"/>
              <a:gd name="T81" fmla="*/ 2147483647 h 243"/>
              <a:gd name="T82" fmla="*/ 2147483647 w 48"/>
              <a:gd name="T83" fmla="*/ 2147483647 h 243"/>
              <a:gd name="T84" fmla="*/ 2147483647 w 48"/>
              <a:gd name="T85" fmla="*/ 2147483647 h 243"/>
              <a:gd name="T86" fmla="*/ 2147483647 w 48"/>
              <a:gd name="T87" fmla="*/ 2147483647 h 243"/>
              <a:gd name="T88" fmla="*/ 2147483647 w 48"/>
              <a:gd name="T89" fmla="*/ 2147483647 h 243"/>
              <a:gd name="T90" fmla="*/ 2147483647 w 48"/>
              <a:gd name="T91" fmla="*/ 2147483647 h 243"/>
              <a:gd name="T92" fmla="*/ 2147483647 w 48"/>
              <a:gd name="T93" fmla="*/ 2147483647 h 243"/>
              <a:gd name="T94" fmla="*/ 2147483647 w 48"/>
              <a:gd name="T95" fmla="*/ 2147483647 h 243"/>
              <a:gd name="T96" fmla="*/ 2147483647 w 48"/>
              <a:gd name="T97" fmla="*/ 2147483647 h 243"/>
              <a:gd name="T98" fmla="*/ 2147483647 w 48"/>
              <a:gd name="T99" fmla="*/ 2147483647 h 243"/>
              <a:gd name="T100" fmla="*/ 2147483647 w 48"/>
              <a:gd name="T101" fmla="*/ 2147483647 h 243"/>
              <a:gd name="T102" fmla="*/ 2147483647 w 48"/>
              <a:gd name="T103" fmla="*/ 2147483647 h 243"/>
              <a:gd name="T104" fmla="*/ 2147483647 w 48"/>
              <a:gd name="T105" fmla="*/ 2147483647 h 243"/>
              <a:gd name="T106" fmla="*/ 2147483647 w 48"/>
              <a:gd name="T107" fmla="*/ 2147483647 h 243"/>
              <a:gd name="T108" fmla="*/ 2147483647 w 48"/>
              <a:gd name="T109" fmla="*/ 0 h 24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8"/>
              <a:gd name="T166" fmla="*/ 0 h 243"/>
              <a:gd name="T167" fmla="*/ 48 w 48"/>
              <a:gd name="T168" fmla="*/ 243 h 24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8" h="243">
                <a:moveTo>
                  <a:pt x="23" y="0"/>
                </a:moveTo>
                <a:lnTo>
                  <a:pt x="21" y="0"/>
                </a:lnTo>
                <a:lnTo>
                  <a:pt x="20" y="1"/>
                </a:lnTo>
                <a:lnTo>
                  <a:pt x="19" y="1"/>
                </a:lnTo>
                <a:lnTo>
                  <a:pt x="19" y="2"/>
                </a:lnTo>
                <a:lnTo>
                  <a:pt x="18" y="2"/>
                </a:lnTo>
                <a:lnTo>
                  <a:pt x="18" y="3"/>
                </a:lnTo>
                <a:lnTo>
                  <a:pt x="17" y="4"/>
                </a:lnTo>
                <a:lnTo>
                  <a:pt x="17" y="5"/>
                </a:lnTo>
                <a:lnTo>
                  <a:pt x="16" y="5"/>
                </a:lnTo>
                <a:lnTo>
                  <a:pt x="16" y="6"/>
                </a:lnTo>
                <a:lnTo>
                  <a:pt x="15" y="7"/>
                </a:lnTo>
                <a:lnTo>
                  <a:pt x="15" y="8"/>
                </a:lnTo>
                <a:lnTo>
                  <a:pt x="13" y="10"/>
                </a:lnTo>
                <a:lnTo>
                  <a:pt x="13" y="11"/>
                </a:lnTo>
                <a:lnTo>
                  <a:pt x="12" y="12"/>
                </a:lnTo>
                <a:lnTo>
                  <a:pt x="12" y="13"/>
                </a:lnTo>
                <a:lnTo>
                  <a:pt x="11" y="14"/>
                </a:lnTo>
                <a:lnTo>
                  <a:pt x="11" y="16"/>
                </a:lnTo>
                <a:lnTo>
                  <a:pt x="10" y="17"/>
                </a:lnTo>
                <a:lnTo>
                  <a:pt x="10" y="19"/>
                </a:lnTo>
                <a:lnTo>
                  <a:pt x="9" y="20"/>
                </a:lnTo>
                <a:lnTo>
                  <a:pt x="9" y="22"/>
                </a:lnTo>
                <a:lnTo>
                  <a:pt x="8" y="24"/>
                </a:lnTo>
                <a:lnTo>
                  <a:pt x="8" y="26"/>
                </a:lnTo>
                <a:lnTo>
                  <a:pt x="7" y="27"/>
                </a:lnTo>
                <a:lnTo>
                  <a:pt x="7" y="30"/>
                </a:lnTo>
                <a:lnTo>
                  <a:pt x="6" y="31"/>
                </a:lnTo>
                <a:lnTo>
                  <a:pt x="6" y="34"/>
                </a:lnTo>
                <a:lnTo>
                  <a:pt x="5" y="35"/>
                </a:lnTo>
                <a:lnTo>
                  <a:pt x="5" y="39"/>
                </a:lnTo>
                <a:lnTo>
                  <a:pt x="4" y="41"/>
                </a:lnTo>
                <a:lnTo>
                  <a:pt x="4" y="45"/>
                </a:lnTo>
                <a:lnTo>
                  <a:pt x="3" y="46"/>
                </a:lnTo>
                <a:lnTo>
                  <a:pt x="3" y="53"/>
                </a:lnTo>
                <a:lnTo>
                  <a:pt x="2" y="54"/>
                </a:lnTo>
                <a:lnTo>
                  <a:pt x="2" y="61"/>
                </a:lnTo>
                <a:lnTo>
                  <a:pt x="1" y="63"/>
                </a:lnTo>
                <a:lnTo>
                  <a:pt x="1" y="76"/>
                </a:lnTo>
                <a:lnTo>
                  <a:pt x="0" y="77"/>
                </a:lnTo>
                <a:lnTo>
                  <a:pt x="0" y="96"/>
                </a:lnTo>
                <a:lnTo>
                  <a:pt x="0" y="165"/>
                </a:lnTo>
                <a:lnTo>
                  <a:pt x="1" y="166"/>
                </a:lnTo>
                <a:lnTo>
                  <a:pt x="1" y="179"/>
                </a:lnTo>
                <a:lnTo>
                  <a:pt x="2" y="181"/>
                </a:lnTo>
                <a:lnTo>
                  <a:pt x="2" y="188"/>
                </a:lnTo>
                <a:lnTo>
                  <a:pt x="3" y="189"/>
                </a:lnTo>
                <a:lnTo>
                  <a:pt x="3" y="196"/>
                </a:lnTo>
                <a:lnTo>
                  <a:pt x="4" y="197"/>
                </a:lnTo>
                <a:lnTo>
                  <a:pt x="4" y="201"/>
                </a:lnTo>
                <a:lnTo>
                  <a:pt x="5" y="203"/>
                </a:lnTo>
                <a:lnTo>
                  <a:pt x="5" y="207"/>
                </a:lnTo>
                <a:lnTo>
                  <a:pt x="6" y="208"/>
                </a:lnTo>
                <a:lnTo>
                  <a:pt x="6" y="211"/>
                </a:lnTo>
                <a:lnTo>
                  <a:pt x="7" y="212"/>
                </a:lnTo>
                <a:lnTo>
                  <a:pt x="7" y="215"/>
                </a:lnTo>
                <a:lnTo>
                  <a:pt x="8" y="216"/>
                </a:lnTo>
                <a:lnTo>
                  <a:pt x="8" y="218"/>
                </a:lnTo>
                <a:lnTo>
                  <a:pt x="9" y="220"/>
                </a:lnTo>
                <a:lnTo>
                  <a:pt x="9" y="222"/>
                </a:lnTo>
                <a:lnTo>
                  <a:pt x="10" y="223"/>
                </a:lnTo>
                <a:lnTo>
                  <a:pt x="10" y="225"/>
                </a:lnTo>
                <a:lnTo>
                  <a:pt x="11" y="226"/>
                </a:lnTo>
                <a:lnTo>
                  <a:pt x="11" y="228"/>
                </a:lnTo>
                <a:lnTo>
                  <a:pt x="12" y="229"/>
                </a:lnTo>
                <a:lnTo>
                  <a:pt x="12" y="230"/>
                </a:lnTo>
                <a:lnTo>
                  <a:pt x="13" y="231"/>
                </a:lnTo>
                <a:lnTo>
                  <a:pt x="13" y="232"/>
                </a:lnTo>
                <a:lnTo>
                  <a:pt x="15" y="234"/>
                </a:lnTo>
                <a:lnTo>
                  <a:pt x="15" y="235"/>
                </a:lnTo>
                <a:lnTo>
                  <a:pt x="16" y="236"/>
                </a:lnTo>
                <a:lnTo>
                  <a:pt x="16" y="237"/>
                </a:lnTo>
                <a:lnTo>
                  <a:pt x="17" y="237"/>
                </a:lnTo>
                <a:lnTo>
                  <a:pt x="17" y="238"/>
                </a:lnTo>
                <a:lnTo>
                  <a:pt x="18" y="239"/>
                </a:lnTo>
                <a:lnTo>
                  <a:pt x="18" y="240"/>
                </a:lnTo>
                <a:lnTo>
                  <a:pt x="19" y="240"/>
                </a:lnTo>
                <a:lnTo>
                  <a:pt x="19" y="241"/>
                </a:lnTo>
                <a:lnTo>
                  <a:pt x="20" y="241"/>
                </a:lnTo>
                <a:lnTo>
                  <a:pt x="21" y="242"/>
                </a:lnTo>
                <a:lnTo>
                  <a:pt x="23" y="242"/>
                </a:lnTo>
                <a:lnTo>
                  <a:pt x="26" y="242"/>
                </a:lnTo>
                <a:lnTo>
                  <a:pt x="27" y="241"/>
                </a:lnTo>
                <a:lnTo>
                  <a:pt x="28" y="241"/>
                </a:lnTo>
                <a:lnTo>
                  <a:pt x="28" y="240"/>
                </a:lnTo>
                <a:lnTo>
                  <a:pt x="29" y="240"/>
                </a:lnTo>
                <a:lnTo>
                  <a:pt x="29" y="239"/>
                </a:lnTo>
                <a:lnTo>
                  <a:pt x="30" y="239"/>
                </a:lnTo>
                <a:lnTo>
                  <a:pt x="31" y="238"/>
                </a:lnTo>
                <a:lnTo>
                  <a:pt x="31" y="237"/>
                </a:lnTo>
                <a:lnTo>
                  <a:pt x="32" y="237"/>
                </a:lnTo>
                <a:lnTo>
                  <a:pt x="32" y="236"/>
                </a:lnTo>
                <a:lnTo>
                  <a:pt x="33" y="235"/>
                </a:lnTo>
                <a:lnTo>
                  <a:pt x="33" y="234"/>
                </a:lnTo>
                <a:lnTo>
                  <a:pt x="35" y="232"/>
                </a:lnTo>
                <a:lnTo>
                  <a:pt x="35" y="231"/>
                </a:lnTo>
                <a:lnTo>
                  <a:pt x="36" y="230"/>
                </a:lnTo>
                <a:lnTo>
                  <a:pt x="36" y="229"/>
                </a:lnTo>
                <a:lnTo>
                  <a:pt x="37" y="228"/>
                </a:lnTo>
                <a:lnTo>
                  <a:pt x="37" y="226"/>
                </a:lnTo>
                <a:lnTo>
                  <a:pt x="38" y="225"/>
                </a:lnTo>
                <a:lnTo>
                  <a:pt x="38" y="223"/>
                </a:lnTo>
                <a:lnTo>
                  <a:pt x="39" y="222"/>
                </a:lnTo>
                <a:lnTo>
                  <a:pt x="39" y="220"/>
                </a:lnTo>
                <a:lnTo>
                  <a:pt x="40" y="218"/>
                </a:lnTo>
                <a:lnTo>
                  <a:pt x="40" y="216"/>
                </a:lnTo>
                <a:lnTo>
                  <a:pt x="40" y="215"/>
                </a:lnTo>
                <a:lnTo>
                  <a:pt x="40" y="212"/>
                </a:lnTo>
                <a:lnTo>
                  <a:pt x="41" y="211"/>
                </a:lnTo>
                <a:lnTo>
                  <a:pt x="41" y="208"/>
                </a:lnTo>
                <a:lnTo>
                  <a:pt x="42" y="207"/>
                </a:lnTo>
                <a:lnTo>
                  <a:pt x="42" y="203"/>
                </a:lnTo>
                <a:lnTo>
                  <a:pt x="43" y="201"/>
                </a:lnTo>
                <a:lnTo>
                  <a:pt x="43" y="197"/>
                </a:lnTo>
                <a:lnTo>
                  <a:pt x="44" y="196"/>
                </a:lnTo>
                <a:lnTo>
                  <a:pt x="44" y="189"/>
                </a:lnTo>
                <a:lnTo>
                  <a:pt x="45" y="188"/>
                </a:lnTo>
                <a:lnTo>
                  <a:pt x="45" y="181"/>
                </a:lnTo>
                <a:lnTo>
                  <a:pt x="46" y="179"/>
                </a:lnTo>
                <a:lnTo>
                  <a:pt x="46" y="166"/>
                </a:lnTo>
                <a:lnTo>
                  <a:pt x="47" y="165"/>
                </a:lnTo>
                <a:lnTo>
                  <a:pt x="47" y="146"/>
                </a:lnTo>
                <a:lnTo>
                  <a:pt x="47" y="77"/>
                </a:lnTo>
                <a:lnTo>
                  <a:pt x="46" y="76"/>
                </a:lnTo>
                <a:lnTo>
                  <a:pt x="46" y="63"/>
                </a:lnTo>
                <a:lnTo>
                  <a:pt x="45" y="61"/>
                </a:lnTo>
                <a:lnTo>
                  <a:pt x="45" y="54"/>
                </a:lnTo>
                <a:lnTo>
                  <a:pt x="44" y="53"/>
                </a:lnTo>
                <a:lnTo>
                  <a:pt x="44" y="46"/>
                </a:lnTo>
                <a:lnTo>
                  <a:pt x="43" y="45"/>
                </a:lnTo>
                <a:lnTo>
                  <a:pt x="43" y="41"/>
                </a:lnTo>
                <a:lnTo>
                  <a:pt x="42" y="39"/>
                </a:lnTo>
                <a:lnTo>
                  <a:pt x="42" y="35"/>
                </a:lnTo>
                <a:lnTo>
                  <a:pt x="41" y="34"/>
                </a:lnTo>
                <a:lnTo>
                  <a:pt x="41" y="31"/>
                </a:lnTo>
                <a:lnTo>
                  <a:pt x="40" y="30"/>
                </a:lnTo>
                <a:lnTo>
                  <a:pt x="40" y="27"/>
                </a:lnTo>
                <a:lnTo>
                  <a:pt x="40" y="26"/>
                </a:lnTo>
                <a:lnTo>
                  <a:pt x="40" y="24"/>
                </a:lnTo>
                <a:lnTo>
                  <a:pt x="39" y="22"/>
                </a:lnTo>
                <a:lnTo>
                  <a:pt x="39" y="20"/>
                </a:lnTo>
                <a:lnTo>
                  <a:pt x="38" y="19"/>
                </a:lnTo>
                <a:lnTo>
                  <a:pt x="38" y="17"/>
                </a:lnTo>
                <a:lnTo>
                  <a:pt x="37" y="16"/>
                </a:lnTo>
                <a:lnTo>
                  <a:pt x="37" y="14"/>
                </a:lnTo>
                <a:lnTo>
                  <a:pt x="36" y="13"/>
                </a:lnTo>
                <a:lnTo>
                  <a:pt x="36" y="12"/>
                </a:lnTo>
                <a:lnTo>
                  <a:pt x="35" y="11"/>
                </a:lnTo>
                <a:lnTo>
                  <a:pt x="35" y="10"/>
                </a:lnTo>
                <a:lnTo>
                  <a:pt x="33" y="8"/>
                </a:lnTo>
                <a:lnTo>
                  <a:pt x="33" y="7"/>
                </a:lnTo>
                <a:lnTo>
                  <a:pt x="32" y="6"/>
                </a:lnTo>
                <a:lnTo>
                  <a:pt x="32" y="5"/>
                </a:lnTo>
                <a:lnTo>
                  <a:pt x="31" y="5"/>
                </a:lnTo>
                <a:lnTo>
                  <a:pt x="31" y="4"/>
                </a:lnTo>
                <a:lnTo>
                  <a:pt x="30" y="3"/>
                </a:lnTo>
                <a:lnTo>
                  <a:pt x="29" y="3"/>
                </a:lnTo>
                <a:lnTo>
                  <a:pt x="29" y="2"/>
                </a:lnTo>
                <a:lnTo>
                  <a:pt x="28" y="2"/>
                </a:lnTo>
                <a:lnTo>
                  <a:pt x="28" y="1"/>
                </a:lnTo>
                <a:lnTo>
                  <a:pt x="27" y="1"/>
                </a:lnTo>
                <a:lnTo>
                  <a:pt x="26" y="0"/>
                </a:lnTo>
                <a:lnTo>
                  <a:pt x="23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5" name="Rectangle 21"/>
          <p:cNvSpPr>
            <a:spLocks noChangeArrowheads="1"/>
          </p:cNvSpPr>
          <p:nvPr/>
        </p:nvSpPr>
        <p:spPr bwMode="auto">
          <a:xfrm flipH="1">
            <a:off x="611188" y="533400"/>
            <a:ext cx="74612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440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tx1"/>
                </a:solidFill>
              </a:rPr>
              <a:t>Transport radioaktivnega vira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1507" name="Picture 5" descr="bild1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81075"/>
            <a:ext cx="2111375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39750" y="981075"/>
            <a:ext cx="43211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defRPr/>
            </a:pPr>
            <a:r>
              <a:rPr lang="sl-SI" dirty="0">
                <a:latin typeface="+mn-lt"/>
              </a:rPr>
              <a:t> V zaščitnem kontejnerju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sl-SI" dirty="0">
                <a:latin typeface="+mn-lt"/>
              </a:rPr>
              <a:t> Po optimalni poti </a:t>
            </a:r>
          </a:p>
          <a:p>
            <a:pPr>
              <a:defRPr/>
            </a:pPr>
            <a:r>
              <a:rPr lang="sl-SI" dirty="0">
                <a:latin typeface="+mn-lt"/>
              </a:rPr>
              <a:t>	- število ljudi</a:t>
            </a:r>
          </a:p>
          <a:p>
            <a:pPr>
              <a:defRPr/>
            </a:pPr>
            <a:r>
              <a:rPr lang="sl-SI" dirty="0">
                <a:latin typeface="+mn-lt"/>
              </a:rPr>
              <a:t>	- dolžina poti</a:t>
            </a:r>
          </a:p>
          <a:p>
            <a:pPr>
              <a:defRPr/>
            </a:pPr>
            <a:r>
              <a:rPr lang="sl-SI" dirty="0">
                <a:latin typeface="+mn-lt"/>
              </a:rPr>
              <a:t>	- ovire</a:t>
            </a:r>
            <a:endParaRPr lang="en-GB" dirty="0">
              <a:latin typeface="+mn-lt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84213" y="3429000"/>
            <a:ext cx="36718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GB" dirty="0">
                <a:solidFill>
                  <a:schemeClr val="tx2"/>
                </a:solidFill>
                <a:latin typeface="+mn-lt"/>
              </a:rPr>
              <a:t>Transport</a:t>
            </a:r>
            <a:r>
              <a:rPr lang="sl-SI" dirty="0">
                <a:solidFill>
                  <a:schemeClr val="tx2"/>
                </a:solidFill>
                <a:latin typeface="+mn-lt"/>
              </a:rPr>
              <a:t>ni</a:t>
            </a:r>
            <a:r>
              <a:rPr lang="en-GB" dirty="0">
                <a:solidFill>
                  <a:schemeClr val="tx2"/>
                </a:solidFill>
                <a:latin typeface="+mn-lt"/>
              </a:rPr>
              <a:t> </a:t>
            </a:r>
            <a:r>
              <a:rPr lang="sl-SI" dirty="0">
                <a:solidFill>
                  <a:schemeClr val="tx2"/>
                </a:solidFill>
                <a:latin typeface="+mn-lt"/>
              </a:rPr>
              <a:t>i</a:t>
            </a:r>
            <a:r>
              <a:rPr lang="en-GB" dirty="0" err="1">
                <a:solidFill>
                  <a:schemeClr val="tx2"/>
                </a:solidFill>
                <a:latin typeface="+mn-lt"/>
              </a:rPr>
              <a:t>nde</a:t>
            </a:r>
            <a:r>
              <a:rPr lang="sl-SI" dirty="0">
                <a:solidFill>
                  <a:schemeClr val="tx2"/>
                </a:solidFill>
                <a:latin typeface="+mn-lt"/>
              </a:rPr>
              <a:t>ks</a:t>
            </a:r>
            <a:r>
              <a:rPr lang="en-GB" dirty="0">
                <a:solidFill>
                  <a:schemeClr val="tx2"/>
                </a:solidFill>
                <a:latin typeface="+mn-lt"/>
              </a:rPr>
              <a:t> (TI)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331913" y="4365625"/>
          <a:ext cx="40767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Drawplus Drawing" r:id="rId4" imgW="2734310" imgH="1095375" progId="Serif.DrawPlus">
                  <p:embed/>
                </p:oleObj>
              </mc:Choice>
              <mc:Fallback>
                <p:oleObj name="Drawplus Drawing" r:id="rId4" imgW="2734310" imgH="1095375" progId="Serif.DrawPlus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365625"/>
                        <a:ext cx="40767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4356100" y="5084763"/>
            <a:ext cx="823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000">
                <a:latin typeface="Arial" charset="0"/>
              </a:rPr>
              <a:t>1.0 m</a:t>
            </a:r>
            <a:endParaRPr lang="en-GB" altLang="en-US" sz="2000">
              <a:solidFill>
                <a:srgbClr val="FFCCCC"/>
              </a:solidFill>
              <a:latin typeface="Arial" charset="0"/>
            </a:endParaRPr>
          </a:p>
        </p:txBody>
      </p:sp>
      <p:sp>
        <p:nvSpPr>
          <p:cNvPr id="21512" name="Line 7"/>
          <p:cNvSpPr>
            <a:spLocks noChangeShapeType="1"/>
          </p:cNvSpPr>
          <p:nvPr/>
        </p:nvSpPr>
        <p:spPr bwMode="auto">
          <a:xfrm flipV="1">
            <a:off x="3924300" y="4868863"/>
            <a:ext cx="1295400" cy="322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563938" y="3860800"/>
            <a:ext cx="54006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GB" sz="2000" dirty="0">
                <a:solidFill>
                  <a:schemeClr val="tx2"/>
                </a:solidFill>
                <a:latin typeface="+mn-lt"/>
              </a:rPr>
              <a:t>TI</a:t>
            </a:r>
            <a:r>
              <a:rPr lang="sl-SI" sz="2000" dirty="0">
                <a:solidFill>
                  <a:schemeClr val="tx2"/>
                </a:solidFill>
                <a:latin typeface="+mn-lt"/>
              </a:rPr>
              <a:t>= max.hitrost doze na 1m [mSv]*100</a:t>
            </a:r>
            <a:endParaRPr lang="en-GB" sz="20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125538"/>
            <a:ext cx="7772400" cy="1008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600" dirty="0">
                <a:solidFill>
                  <a:schemeClr val="accent6">
                    <a:lumMod val="75000"/>
                  </a:schemeClr>
                </a:solidFill>
              </a:rPr>
              <a:t>Varstvo prebivalstva pred ionizirajočimi sevanji</a:t>
            </a:r>
            <a:endParaRPr lang="en-GB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468313" y="2934404"/>
            <a:ext cx="80645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dirty="0" err="1">
                <a:latin typeface="Calibri" panose="020F0502020204030204" pitchFamily="34" charset="0"/>
                <a:cs typeface="Calibri" panose="020F0502020204030204" pitchFamily="34" charset="0"/>
              </a:rPr>
              <a:t>aradi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dejavnosti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kateri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uporabljajo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radioaktivni vir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prebivalci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smejo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biti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izpostavljeni ionizirajočemu sevanju;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oz. so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lahko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izpostavljeni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sevanju v zakonsko dovoljenih mej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ah.</a:t>
            </a: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a 4"/>
          <p:cNvSpPr/>
          <p:nvPr/>
        </p:nvSpPr>
        <p:spPr>
          <a:xfrm>
            <a:off x="5724128" y="3645024"/>
            <a:ext cx="2304256" cy="457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>
              <a:defRPr/>
            </a:pPr>
            <a:r>
              <a:rPr lang="sl-SI" dirty="0"/>
              <a:t>Mejne vrednosti kontaminacije</a:t>
            </a:r>
            <a:endParaRPr lang="en-US" dirty="0"/>
          </a:p>
        </p:txBody>
      </p:sp>
      <p:sp>
        <p:nvSpPr>
          <p:cNvPr id="10245" name="PoljeZBesedilom 3"/>
          <p:cNvSpPr txBox="1">
            <a:spLocks noChangeArrowheads="1"/>
          </p:cNvSpPr>
          <p:nvPr/>
        </p:nvSpPr>
        <p:spPr bwMode="auto">
          <a:xfrm>
            <a:off x="6898569" y="4018953"/>
            <a:ext cx="152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sl-SI" altLang="en-US" sz="1600" dirty="0">
                <a:solidFill>
                  <a:srgbClr val="FF0000"/>
                </a:solidFill>
              </a:rPr>
              <a:t>To je 0,4Bq/cm</a:t>
            </a:r>
            <a:r>
              <a:rPr lang="sl-SI" altLang="en-US" sz="1600" baseline="30000" dirty="0">
                <a:solidFill>
                  <a:srgbClr val="FF0000"/>
                </a:solidFill>
              </a:rPr>
              <a:t>2</a:t>
            </a:r>
            <a:endParaRPr lang="en-US" altLang="en-US" sz="1600" baseline="30000" dirty="0">
              <a:solidFill>
                <a:srgbClr val="FF000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57200" y="1340768"/>
            <a:ext cx="80032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/>
              <a:t>UV2: </a:t>
            </a:r>
            <a:r>
              <a:rPr lang="en-US" sz="2200" i="1" dirty="0" err="1"/>
              <a:t>Uredba</a:t>
            </a:r>
            <a:r>
              <a:rPr lang="en-US" sz="2200" i="1" dirty="0"/>
              <a:t> o </a:t>
            </a:r>
            <a:r>
              <a:rPr lang="en-US" sz="2200" i="1" dirty="0" err="1"/>
              <a:t>mejnih</a:t>
            </a:r>
            <a:r>
              <a:rPr lang="en-US" sz="2200" i="1" dirty="0"/>
              <a:t> </a:t>
            </a:r>
            <a:r>
              <a:rPr lang="en-US" sz="2200" i="1" dirty="0" err="1"/>
              <a:t>dozah</a:t>
            </a:r>
            <a:r>
              <a:rPr lang="en-US" sz="2200" i="1" dirty="0"/>
              <a:t>, </a:t>
            </a:r>
            <a:r>
              <a:rPr lang="en-US" sz="2200" i="1" dirty="0" err="1"/>
              <a:t>referenčnih</a:t>
            </a:r>
            <a:r>
              <a:rPr lang="en-US" sz="2200" i="1" dirty="0"/>
              <a:t> </a:t>
            </a:r>
            <a:r>
              <a:rPr lang="en-US" sz="2200" i="1" dirty="0" err="1"/>
              <a:t>ravneh</a:t>
            </a:r>
            <a:r>
              <a:rPr lang="en-US" sz="2200" i="1" dirty="0"/>
              <a:t> in </a:t>
            </a:r>
            <a:r>
              <a:rPr lang="en-US" sz="2200" i="1" dirty="0" err="1"/>
              <a:t>radioaktvini</a:t>
            </a:r>
            <a:r>
              <a:rPr lang="en-US" sz="2200" i="1" dirty="0"/>
              <a:t> </a:t>
            </a:r>
            <a:r>
              <a:rPr lang="en-US" sz="2200" i="1" dirty="0" err="1"/>
              <a:t>kontaminaciji</a:t>
            </a:r>
            <a:endParaRPr lang="en-US" sz="2200" i="1" dirty="0"/>
          </a:p>
          <a:p>
            <a:pPr algn="ctr"/>
            <a:endParaRPr lang="en-US" sz="2200" dirty="0"/>
          </a:p>
          <a:p>
            <a:pPr algn="ctr"/>
            <a:r>
              <a:rPr lang="sl-SI" sz="2200" dirty="0"/>
              <a:t>19. člen </a:t>
            </a:r>
            <a:br>
              <a:rPr lang="en-US" sz="2200" dirty="0"/>
            </a:br>
            <a:r>
              <a:rPr lang="sl-SI" sz="2200" dirty="0"/>
              <a:t>(mejne vrednosti kontaminacije človekovega telesa) </a:t>
            </a:r>
            <a:endParaRPr lang="en-US" sz="2200" dirty="0"/>
          </a:p>
          <a:p>
            <a:endParaRPr lang="en-US" sz="2200" dirty="0"/>
          </a:p>
          <a:p>
            <a:r>
              <a:rPr lang="sl-SI" sz="2200" dirty="0"/>
              <a:t>(1) Mejna vrednost radioaktivne kontaminacije zunanjih površin kože in vidnih sluznic posameznika iz prebivalstva je 4 Bq na 100 cm</a:t>
            </a:r>
            <a:r>
              <a:rPr lang="sl-SI" sz="2200" baseline="30000" dirty="0"/>
              <a:t>2</a:t>
            </a:r>
            <a:r>
              <a:rPr lang="sl-SI" sz="2200" dirty="0"/>
              <a:t> za sevalce alfa in 40 Bq na 100 cm</a:t>
            </a:r>
            <a:r>
              <a:rPr lang="sl-SI" sz="2200" baseline="30000" dirty="0"/>
              <a:t>2</a:t>
            </a:r>
            <a:r>
              <a:rPr lang="sl-SI" sz="2200" dirty="0"/>
              <a:t> za sevalce beta in gama. </a:t>
            </a:r>
            <a:br>
              <a:rPr lang="en-US" sz="2200" dirty="0"/>
            </a:br>
            <a:r>
              <a:rPr lang="sl-SI" sz="2200" dirty="0"/>
              <a:t>(2) Na koži ljudi v bivalnem okolju ne sme biti odstranljive kontaminacije. </a:t>
            </a:r>
            <a:br>
              <a:rPr lang="en-US" sz="2200" dirty="0"/>
            </a:br>
            <a:r>
              <a:rPr lang="sl-SI" sz="2200" dirty="0"/>
              <a:t>(3) Mejna vrednost radioaktivne kontaminacije zunanjih površin kože in vidnih sluznic izpostavljenih delavcev ne sme</a:t>
            </a:r>
            <a:r>
              <a:rPr lang="en-US" sz="2200" dirty="0"/>
              <a:t> </a:t>
            </a:r>
            <a:r>
              <a:rPr lang="it-IT" sz="2200" dirty="0" err="1"/>
              <a:t>presegati</a:t>
            </a:r>
            <a:r>
              <a:rPr lang="it-IT" sz="2200" dirty="0"/>
              <a:t> 8 </a:t>
            </a:r>
            <a:r>
              <a:rPr lang="it-IT" sz="2200" dirty="0" err="1"/>
              <a:t>Bq</a:t>
            </a:r>
            <a:r>
              <a:rPr lang="it-IT" sz="2200" dirty="0"/>
              <a:t> </a:t>
            </a:r>
            <a:r>
              <a:rPr lang="it-IT" sz="2200" dirty="0" err="1"/>
              <a:t>na</a:t>
            </a:r>
            <a:r>
              <a:rPr lang="it-IT" sz="2200" dirty="0"/>
              <a:t> 100 </a:t>
            </a:r>
            <a:r>
              <a:rPr lang="sl-SI" sz="2200" dirty="0"/>
              <a:t>cm</a:t>
            </a:r>
            <a:r>
              <a:rPr lang="sl-SI" sz="2200" baseline="30000" dirty="0"/>
              <a:t>2</a:t>
            </a:r>
            <a:r>
              <a:rPr lang="it-IT" sz="2200" dirty="0"/>
              <a:t> za </a:t>
            </a:r>
            <a:r>
              <a:rPr lang="it-IT" sz="2200" dirty="0" err="1"/>
              <a:t>sevalce</a:t>
            </a:r>
            <a:r>
              <a:rPr lang="it-IT" sz="2200" dirty="0"/>
              <a:t> alfa in 80 </a:t>
            </a:r>
            <a:r>
              <a:rPr lang="it-IT" sz="2200" dirty="0" err="1"/>
              <a:t>Bq</a:t>
            </a:r>
            <a:r>
              <a:rPr lang="it-IT" sz="2200" dirty="0"/>
              <a:t> </a:t>
            </a:r>
            <a:r>
              <a:rPr lang="it-IT" sz="2200" dirty="0" err="1"/>
              <a:t>na</a:t>
            </a:r>
            <a:r>
              <a:rPr lang="it-IT" sz="2200" dirty="0"/>
              <a:t> 100 </a:t>
            </a:r>
            <a:r>
              <a:rPr lang="sl-SI" sz="2200" dirty="0"/>
              <a:t>cm</a:t>
            </a:r>
            <a:r>
              <a:rPr lang="sl-SI" sz="2200" baseline="30000" dirty="0"/>
              <a:t>2</a:t>
            </a:r>
            <a:r>
              <a:rPr lang="it-IT" sz="2200" dirty="0"/>
              <a:t> za </a:t>
            </a:r>
            <a:r>
              <a:rPr lang="it-IT" sz="2200" dirty="0" err="1"/>
              <a:t>sevalce</a:t>
            </a:r>
            <a:r>
              <a:rPr lang="it-IT" sz="2200" dirty="0"/>
              <a:t> beta in </a:t>
            </a:r>
            <a:r>
              <a:rPr lang="it-IT" sz="2200" dirty="0" err="1"/>
              <a:t>gama</a:t>
            </a:r>
            <a:r>
              <a:rPr lang="it-IT" sz="2200" dirty="0"/>
              <a:t>.</a:t>
            </a:r>
            <a:endParaRPr lang="sl-SI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900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/>
              <a:t>Mejne efektivne doze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prebivalce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125538"/>
            <a:ext cx="8785225" cy="53482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Mejne efektivne doze:</a:t>
            </a:r>
            <a:b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20 mSv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letno za izpostavljene delavce, </a:t>
            </a:r>
            <a:b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l-SI" b="1" u="sng" dirty="0">
                <a:latin typeface="Calibri" panose="020F0502020204030204" pitchFamily="34" charset="0"/>
                <a:cs typeface="Calibri" panose="020F0502020204030204" pitchFamily="34" charset="0"/>
              </a:rPr>
              <a:t>1 mSv </a:t>
            </a:r>
            <a:r>
              <a:rPr lang="sl-SI" u="sng" dirty="0">
                <a:latin typeface="Calibri" panose="020F0502020204030204" pitchFamily="34" charset="0"/>
                <a:cs typeface="Calibri" panose="020F0502020204030204" pitchFamily="34" charset="0"/>
              </a:rPr>
              <a:t>letno za posameznike iz prebivalstva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Mejne ekvivalentne doze za posamezne organe:</a:t>
            </a:r>
            <a:b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15 mSv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letno za očesne leče in</a:t>
            </a:r>
            <a:b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0 mSv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letno za kožo.</a:t>
            </a:r>
          </a:p>
          <a:p>
            <a:pPr eaLnBrk="1" hangingPunct="1">
              <a:defRPr/>
            </a:pPr>
            <a:r>
              <a:rPr lang="sl-SI" u="sng" dirty="0">
                <a:latin typeface="Calibri" panose="020F0502020204030204" pitchFamily="34" charset="0"/>
                <a:cs typeface="Calibri" panose="020F0502020204030204" pitchFamily="34" charset="0"/>
              </a:rPr>
              <a:t>Povprečna efektivna doza zaradi naravnega ozadja v Sloveniji: </a:t>
            </a:r>
            <a:br>
              <a:rPr lang="sl-SI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b="1" u="sng" dirty="0">
                <a:latin typeface="Calibri" panose="020F0502020204030204" pitchFamily="34" charset="0"/>
                <a:cs typeface="Calibri" panose="020F0502020204030204" pitchFamily="34" charset="0"/>
              </a:rPr>
              <a:t>2,5 mSv do 2,8 mSv </a:t>
            </a:r>
            <a:r>
              <a:rPr lang="sl-SI" u="sng" dirty="0">
                <a:latin typeface="Calibri" panose="020F0502020204030204" pitchFamily="34" charset="0"/>
                <a:cs typeface="Calibri" panose="020F0502020204030204" pitchFamily="34" charset="0"/>
              </a:rPr>
              <a:t>letno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Navedene omejitve se ne uporabljajo pri obsevanju pacientov med zdravniškimi pregledi ali zdravljenjem. Tam uporabljamo načeli upravičenosti in optimizacije. </a:t>
            </a:r>
          </a:p>
          <a:p>
            <a:pPr eaLnBrk="1" hangingPunct="1">
              <a:defRPr/>
            </a:pP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125538"/>
            <a:ext cx="5868900" cy="719286"/>
          </a:xfrm>
        </p:spPr>
        <p:txBody>
          <a:bodyPr/>
          <a:lstStyle/>
          <a:p>
            <a:pPr marL="0" indent="0" eaLnBrk="1" hangingPunct="1">
              <a:buFont typeface="Courier New" pitchFamily="49" charset="0"/>
              <a:buChar char="o"/>
            </a:pPr>
            <a:r>
              <a:rPr lang="sl-SI" altLang="en-US" sz="2000" dirty="0"/>
              <a:t> </a:t>
            </a:r>
            <a:r>
              <a:rPr lang="sl-SI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Avtorizirane meje za določene skupine prebivalstva. </a:t>
            </a:r>
          </a:p>
          <a:p>
            <a:pPr marL="0" indent="0" algn="ctr" eaLnBrk="1" hangingPunct="1">
              <a:buFont typeface="Courier New" pitchFamily="49" charset="0"/>
              <a:buChar char="o"/>
            </a:pPr>
            <a:endParaRPr lang="sl-SI" altLang="en-US" sz="2000" dirty="0"/>
          </a:p>
        </p:txBody>
      </p:sp>
      <p:sp>
        <p:nvSpPr>
          <p:cNvPr id="9" name="Rectangle 4"/>
          <p:cNvSpPr txBox="1"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77875"/>
          </a:xfrm>
        </p:spPr>
        <p:txBody>
          <a:bodyPr>
            <a:normAutofit fontScale="97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Omejitev individualnih doz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79" t="18501" r="53995" b="11869"/>
          <a:stretch/>
        </p:blipFill>
        <p:spPr bwMode="auto">
          <a:xfrm>
            <a:off x="467544" y="1584990"/>
            <a:ext cx="3456384" cy="5199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63" t="19365" r="21922" b="3843"/>
          <a:stretch/>
        </p:blipFill>
        <p:spPr bwMode="auto">
          <a:xfrm>
            <a:off x="4067944" y="1584990"/>
            <a:ext cx="4407684" cy="5199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7772400" cy="1152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Izpostavljenost prebivalstva IS </a:t>
            </a:r>
            <a:br>
              <a:rPr lang="sl-SI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zaradi NM dejavnosti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781300"/>
            <a:ext cx="7772400" cy="3240088"/>
          </a:xfrm>
        </p:spPr>
        <p:txBody>
          <a:bodyPr/>
          <a:lstStyle/>
          <a:p>
            <a:pPr eaLnBrk="1" hangingPunct="1"/>
            <a:r>
              <a:rPr lang="sl-SI" altLang="en-US" dirty="0">
                <a:latin typeface="Calibri" panose="020F0502020204030204" pitchFamily="34" charset="0"/>
                <a:cs typeface="Calibri" panose="020F0502020204030204" pitchFamily="34" charset="0"/>
              </a:rPr>
              <a:t>Bolnik po aplikaciji radioaktivnega odmerka</a:t>
            </a:r>
          </a:p>
          <a:p>
            <a:pPr eaLnBrk="1" hangingPunct="1"/>
            <a:r>
              <a:rPr lang="sl-SI" altLang="en-US" dirty="0">
                <a:latin typeface="Calibri" panose="020F0502020204030204" pitchFamily="34" charset="0"/>
                <a:cs typeface="Calibri" panose="020F0502020204030204" pitchFamily="34" charset="0"/>
              </a:rPr>
              <a:t>Razširitev kontaminacije iz NM oddelka,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l-SI" altLang="en-US" dirty="0">
                <a:latin typeface="Calibri" panose="020F0502020204030204" pitchFamily="34" charset="0"/>
                <a:cs typeface="Calibri" panose="020F0502020204030204" pitchFamily="34" charset="0"/>
              </a:rPr>
              <a:t>Izguba radioaktivnega vira,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l-SI" altLang="en-US" dirty="0">
                <a:latin typeface="Calibri" panose="020F0502020204030204" pitchFamily="34" charset="0"/>
                <a:cs typeface="Calibri" panose="020F0502020204030204" pitchFamily="34" charset="0"/>
              </a:rPr>
              <a:t>Radioaktivni odpadki,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l-SI" altLang="en-US" dirty="0">
                <a:latin typeface="Calibri" panose="020F0502020204030204" pitchFamily="34" charset="0"/>
                <a:cs typeface="Calibri" panose="020F0502020204030204" pitchFamily="34" charset="0"/>
              </a:rPr>
              <a:t>Transport radioaktivnega vira.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en-GB" alt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05787" cy="8651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Bolnik po aplikaciji radioaktivnega odmerka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179388" y="1412548"/>
            <a:ext cx="849788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 typeface="Courier New" pitchFamily="49" charset="0"/>
              <a:buChar char="o"/>
              <a:defRPr/>
            </a:pPr>
            <a:r>
              <a:rPr lang="sl-SI" sz="2000" dirty="0">
                <a:latin typeface="+mn-lt"/>
              </a:rPr>
              <a:t> </a:t>
            </a: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Tipične hitrosti doze ob pacientu takoj po aplikaciji radioaktivnega odmerka:</a:t>
            </a: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sl-SI" sz="2000" dirty="0">
                <a:latin typeface="+mn-lt"/>
              </a:rPr>
              <a:t> </a:t>
            </a:r>
            <a:endParaRPr lang="en-US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Tipične hitrosti doze (DR=dose rate) ob pacientu po končani </a:t>
            </a:r>
            <a:b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NM preiskavi:</a:t>
            </a: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endParaRPr lang="sl-SI" sz="2000" dirty="0">
              <a:latin typeface="+mn-lt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sl-SI" sz="2000" dirty="0"/>
              <a:t> </a:t>
            </a: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Oseba, ki bi se zadrževala prvih 6 ur na razdalji 1 m od bolnika, </a:t>
            </a:r>
            <a:b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ki je bil na tipični NM preiskavi, bi prejela do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10 µSv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16013" y="3789363"/>
          <a:ext cx="6011862" cy="1280160"/>
        </p:xfrm>
        <a:graphic>
          <a:graphicData uri="http://schemas.openxmlformats.org/drawingml/2006/table">
            <a:tbl>
              <a:tblPr/>
              <a:tblGrid>
                <a:gridCol w="104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278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Preiskava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 ob odpustu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 čez 6h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 čez 12h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 čez 18h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 čez 24h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7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Scintigrafija 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ledvic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0,2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7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Scintigrafija 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skeleta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1,5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0,8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0,4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57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PET/CT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4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0,5 µSv/h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~naravno</a:t>
                      </a:r>
                      <a:b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ozadje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08175" y="1844675"/>
          <a:ext cx="5222875" cy="1063624"/>
        </p:xfrm>
        <a:graphic>
          <a:graphicData uri="http://schemas.openxmlformats.org/drawingml/2006/table">
            <a:tbl>
              <a:tblPr/>
              <a:tblGrid>
                <a:gridCol w="1426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94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9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 i="1">
                          <a:latin typeface="Times New Roman"/>
                          <a:ea typeface="Times New Roman"/>
                        </a:rPr>
                        <a:t>Preiskava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 i="1">
                          <a:latin typeface="Times New Roman"/>
                          <a:ea typeface="Times New Roman"/>
                        </a:rPr>
                        <a:t>Izotop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 i="1">
                          <a:latin typeface="Times New Roman"/>
                          <a:ea typeface="Times New Roman"/>
                        </a:rPr>
                        <a:t>Aktivnost 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i="1">
                          <a:latin typeface="Times New Roman"/>
                          <a:ea typeface="Times New Roman"/>
                        </a:rPr>
                        <a:t>Hitrost doze </a:t>
                      </a:r>
                      <a:br>
                        <a:rPr lang="sl-SI" sz="1200" i="1">
                          <a:latin typeface="Times New Roman"/>
                          <a:ea typeface="Times New Roman"/>
                        </a:rPr>
                      </a:br>
                      <a:r>
                        <a:rPr lang="sl-SI" sz="1200" i="1">
                          <a:latin typeface="Times New Roman"/>
                          <a:ea typeface="Times New Roman"/>
                        </a:rPr>
                        <a:t>na razdalji 0,1m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i="1">
                          <a:latin typeface="Times New Roman"/>
                          <a:ea typeface="Times New Roman"/>
                        </a:rPr>
                        <a:t>Hitrost doze </a:t>
                      </a:r>
                      <a:br>
                        <a:rPr lang="sl-SI" sz="1200" i="1">
                          <a:latin typeface="Times New Roman"/>
                          <a:ea typeface="Times New Roman"/>
                        </a:rPr>
                      </a:br>
                      <a:r>
                        <a:rPr lang="sl-SI" sz="1200" i="1">
                          <a:latin typeface="Times New Roman"/>
                          <a:ea typeface="Times New Roman"/>
                        </a:rPr>
                        <a:t>na razdalji 1m</a:t>
                      </a:r>
                      <a:endParaRPr lang="sl-SI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7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Scintigrafija ledvic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Tc-99m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100 MBq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19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1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Scintigrafija skeleta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Tc-99m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700 MBq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133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6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1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PET/CT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F-18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370 MBq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</a:rPr>
                        <a:t>580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</a:rPr>
                        <a:t>74 µSv/h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Bolnik po aplikaciji radioaktivnega odmerka – primer I-131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363" name="Arc 4"/>
          <p:cNvSpPr>
            <a:spLocks/>
          </p:cNvSpPr>
          <p:nvPr/>
        </p:nvSpPr>
        <p:spPr bwMode="auto">
          <a:xfrm rot="2580000">
            <a:off x="4876874" y="2978299"/>
            <a:ext cx="2606675" cy="2578100"/>
          </a:xfrm>
          <a:custGeom>
            <a:avLst/>
            <a:gdLst>
              <a:gd name="T0" fmla="*/ 0 w 21616"/>
              <a:gd name="T1" fmla="*/ 0 h 21600"/>
              <a:gd name="T2" fmla="*/ 2147483647 w 21616"/>
              <a:gd name="T3" fmla="*/ 2147483647 h 21600"/>
              <a:gd name="T4" fmla="*/ 2147483647 w 21616"/>
              <a:gd name="T5" fmla="*/ 2147483647 h 21600"/>
              <a:gd name="T6" fmla="*/ 0 60000 65536"/>
              <a:gd name="T7" fmla="*/ 0 60000 65536"/>
              <a:gd name="T8" fmla="*/ 0 60000 65536"/>
              <a:gd name="T9" fmla="*/ 0 w 21616"/>
              <a:gd name="T10" fmla="*/ 0 h 21600"/>
              <a:gd name="T11" fmla="*/ 21616 w 2161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6" h="21600" fill="none" extrusionOk="0">
                <a:moveTo>
                  <a:pt x="0" y="0"/>
                </a:moveTo>
                <a:cubicBezTo>
                  <a:pt x="5" y="0"/>
                  <a:pt x="10" y="-1"/>
                  <a:pt x="16" y="0"/>
                </a:cubicBezTo>
                <a:cubicBezTo>
                  <a:pt x="11939" y="0"/>
                  <a:pt x="21607" y="9660"/>
                  <a:pt x="21615" y="21584"/>
                </a:cubicBezTo>
              </a:path>
              <a:path w="21616" h="21600" stroke="0" extrusionOk="0">
                <a:moveTo>
                  <a:pt x="0" y="0"/>
                </a:moveTo>
                <a:cubicBezTo>
                  <a:pt x="5" y="0"/>
                  <a:pt x="10" y="-1"/>
                  <a:pt x="16" y="0"/>
                </a:cubicBezTo>
                <a:cubicBezTo>
                  <a:pt x="11939" y="0"/>
                  <a:pt x="21607" y="9660"/>
                  <a:pt x="21615" y="21584"/>
                </a:cubicBezTo>
                <a:lnTo>
                  <a:pt x="16" y="21600"/>
                </a:ln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685800" y="533400"/>
            <a:ext cx="77724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4400">
              <a:latin typeface="Times New Roman" pitchFamily="18" charset="0"/>
            </a:endParaRPr>
          </a:p>
        </p:txBody>
      </p:sp>
      <p:sp>
        <p:nvSpPr>
          <p:cNvPr id="15365" name="Arc 7"/>
          <p:cNvSpPr>
            <a:spLocks/>
          </p:cNvSpPr>
          <p:nvPr/>
        </p:nvSpPr>
        <p:spPr bwMode="auto">
          <a:xfrm rot="2580000">
            <a:off x="2748037" y="3330724"/>
            <a:ext cx="1982787" cy="1828800"/>
          </a:xfrm>
          <a:custGeom>
            <a:avLst/>
            <a:gdLst>
              <a:gd name="T0" fmla="*/ 0 w 21621"/>
              <a:gd name="T1" fmla="*/ 0 h 21600"/>
              <a:gd name="T2" fmla="*/ 2147483647 w 21621"/>
              <a:gd name="T3" fmla="*/ 2147483647 h 21600"/>
              <a:gd name="T4" fmla="*/ 2147483647 w 21621"/>
              <a:gd name="T5" fmla="*/ 2147483647 h 21600"/>
              <a:gd name="T6" fmla="*/ 0 60000 65536"/>
              <a:gd name="T7" fmla="*/ 0 60000 65536"/>
              <a:gd name="T8" fmla="*/ 0 60000 65536"/>
              <a:gd name="T9" fmla="*/ 0 w 21621"/>
              <a:gd name="T10" fmla="*/ 0 h 21600"/>
              <a:gd name="T11" fmla="*/ 21621 w 2162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21" h="21600" fill="none" extrusionOk="0">
                <a:moveTo>
                  <a:pt x="0" y="0"/>
                </a:moveTo>
                <a:cubicBezTo>
                  <a:pt x="7" y="0"/>
                  <a:pt x="14" y="-1"/>
                  <a:pt x="21" y="0"/>
                </a:cubicBezTo>
                <a:cubicBezTo>
                  <a:pt x="11950" y="0"/>
                  <a:pt x="21621" y="9670"/>
                  <a:pt x="21621" y="21600"/>
                </a:cubicBezTo>
              </a:path>
              <a:path w="21621" h="21600" stroke="0" extrusionOk="0">
                <a:moveTo>
                  <a:pt x="0" y="0"/>
                </a:moveTo>
                <a:cubicBezTo>
                  <a:pt x="7" y="0"/>
                  <a:pt x="14" y="-1"/>
                  <a:pt x="21" y="0"/>
                </a:cubicBezTo>
                <a:cubicBezTo>
                  <a:pt x="11950" y="0"/>
                  <a:pt x="21621" y="9670"/>
                  <a:pt x="21621" y="21600"/>
                </a:cubicBezTo>
                <a:lnTo>
                  <a:pt x="21" y="21600"/>
                </a:ln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2376562" y="2702074"/>
            <a:ext cx="1366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350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defTabSz="6350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defTabSz="6350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defTabSz="6350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defTabSz="6350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1800">
                <a:solidFill>
                  <a:srgbClr val="FF0000"/>
                </a:solidFill>
                <a:latin typeface="Arial" charset="0"/>
              </a:rPr>
              <a:t>1000 MBq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1800">
                <a:solidFill>
                  <a:srgbClr val="FF0000"/>
                </a:solidFill>
                <a:latin typeface="Arial" charset="0"/>
              </a:rPr>
              <a:t>I-131</a:t>
            </a:r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3206824" y="6072336"/>
            <a:ext cx="411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rc 10"/>
          <p:cNvSpPr>
            <a:spLocks/>
          </p:cNvSpPr>
          <p:nvPr/>
        </p:nvSpPr>
        <p:spPr bwMode="auto">
          <a:xfrm rot="2580000">
            <a:off x="3321124" y="2903686"/>
            <a:ext cx="2438400" cy="2422525"/>
          </a:xfrm>
          <a:custGeom>
            <a:avLst/>
            <a:gdLst>
              <a:gd name="T0" fmla="*/ 0 w 21617"/>
              <a:gd name="T1" fmla="*/ 0 h 21600"/>
              <a:gd name="T2" fmla="*/ 2147483647 w 21617"/>
              <a:gd name="T3" fmla="*/ 2147483647 h 21600"/>
              <a:gd name="T4" fmla="*/ 2147483647 w 21617"/>
              <a:gd name="T5" fmla="*/ 2147483647 h 21600"/>
              <a:gd name="T6" fmla="*/ 0 60000 65536"/>
              <a:gd name="T7" fmla="*/ 0 60000 65536"/>
              <a:gd name="T8" fmla="*/ 0 60000 65536"/>
              <a:gd name="T9" fmla="*/ 0 w 21617"/>
              <a:gd name="T10" fmla="*/ 0 h 21600"/>
              <a:gd name="T11" fmla="*/ 21617 w 2161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7" h="21600" fill="none" extrusionOk="0">
                <a:moveTo>
                  <a:pt x="0" y="0"/>
                </a:moveTo>
                <a:cubicBezTo>
                  <a:pt x="5" y="0"/>
                  <a:pt x="11" y="-1"/>
                  <a:pt x="17" y="0"/>
                </a:cubicBezTo>
                <a:cubicBezTo>
                  <a:pt x="11946" y="0"/>
                  <a:pt x="21617" y="9670"/>
                  <a:pt x="21617" y="21600"/>
                </a:cubicBezTo>
              </a:path>
              <a:path w="21617" h="21600" stroke="0" extrusionOk="0">
                <a:moveTo>
                  <a:pt x="0" y="0"/>
                </a:moveTo>
                <a:cubicBezTo>
                  <a:pt x="5" y="0"/>
                  <a:pt x="11" y="-1"/>
                  <a:pt x="17" y="0"/>
                </a:cubicBezTo>
                <a:cubicBezTo>
                  <a:pt x="11946" y="0"/>
                  <a:pt x="21617" y="9670"/>
                  <a:pt x="21617" y="21600"/>
                </a:cubicBezTo>
                <a:lnTo>
                  <a:pt x="17" y="21600"/>
                </a:ln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2952824" y="6086624"/>
            <a:ext cx="374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350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defTabSz="6350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defTabSz="6350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defTabSz="6350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defTabSz="6350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1800">
                <a:latin typeface="Arial" charset="0"/>
              </a:rPr>
              <a:t>0    </a:t>
            </a:r>
            <a:r>
              <a:rPr lang="sl-SI" altLang="en-US" sz="1800">
                <a:latin typeface="Arial" charset="0"/>
              </a:rPr>
              <a:t>  </a:t>
            </a:r>
            <a:r>
              <a:rPr lang="sv-SE" altLang="en-US" sz="1800">
                <a:latin typeface="Arial" charset="0"/>
              </a:rPr>
              <a:t> 0.5          1                    </a:t>
            </a:r>
            <a:r>
              <a:rPr lang="sl-SI" altLang="en-US" sz="1800">
                <a:latin typeface="Arial" charset="0"/>
              </a:rPr>
              <a:t> </a:t>
            </a:r>
            <a:r>
              <a:rPr lang="sv-SE" altLang="en-US" sz="1800">
                <a:latin typeface="Arial" charset="0"/>
              </a:rPr>
              <a:t>   2 m</a:t>
            </a: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3587824" y="4043511"/>
            <a:ext cx="48006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350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defTabSz="6350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defTabSz="6350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defTabSz="6350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defTabSz="6350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1800">
                <a:latin typeface="Arial" charset="0"/>
              </a:rPr>
              <a:t>5</a:t>
            </a:r>
            <a:r>
              <a:rPr lang="sl-SI" altLang="en-US" sz="1800">
                <a:latin typeface="Arial" charset="0"/>
              </a:rPr>
              <a:t>00</a:t>
            </a:r>
            <a:r>
              <a:rPr lang="sv-SE" altLang="en-US" sz="1800">
                <a:latin typeface="Arial" charset="0"/>
              </a:rPr>
              <a:t> </a:t>
            </a:r>
            <a:r>
              <a:rPr lang="sl-SI" altLang="en-US" sz="1800">
                <a:latin typeface="Arial" charset="0"/>
              </a:rPr>
              <a:t> </a:t>
            </a:r>
            <a:r>
              <a:rPr lang="sv-SE" altLang="en-US" sz="1800">
                <a:latin typeface="Arial" charset="0"/>
              </a:rPr>
              <a:t>1</a:t>
            </a:r>
            <a:r>
              <a:rPr lang="sl-SI" altLang="en-US" sz="1800">
                <a:latin typeface="Arial" charset="0"/>
              </a:rPr>
              <a:t>00</a:t>
            </a:r>
            <a:r>
              <a:rPr lang="sv-SE" altLang="en-US" sz="1800">
                <a:latin typeface="Arial" charset="0"/>
              </a:rPr>
              <a:t>      </a:t>
            </a:r>
            <a:r>
              <a:rPr lang="sl-SI" altLang="en-US" sz="1800">
                <a:latin typeface="Arial" charset="0"/>
              </a:rPr>
              <a:t>     </a:t>
            </a:r>
            <a:r>
              <a:rPr lang="sv-SE" altLang="en-US" sz="1800">
                <a:latin typeface="Arial" charset="0"/>
              </a:rPr>
              <a:t>6</a:t>
            </a:r>
            <a:r>
              <a:rPr lang="sl-SI" altLang="en-US" sz="1800">
                <a:latin typeface="Arial" charset="0"/>
              </a:rPr>
              <a:t>0</a:t>
            </a:r>
            <a:r>
              <a:rPr lang="sv-SE" altLang="en-US" sz="1800">
                <a:latin typeface="Arial" charset="0"/>
              </a:rPr>
              <a:t>             </a:t>
            </a:r>
            <a:r>
              <a:rPr lang="sl-SI" altLang="en-US" sz="1800">
                <a:latin typeface="Arial" charset="0"/>
              </a:rPr>
              <a:t>         </a:t>
            </a:r>
            <a:r>
              <a:rPr lang="sv-SE" altLang="en-US" sz="1800">
                <a:latin typeface="Arial" charset="0"/>
              </a:rPr>
              <a:t>3</a:t>
            </a:r>
            <a:r>
              <a:rPr lang="sl-SI" altLang="en-US" sz="1800">
                <a:latin typeface="Arial" charset="0"/>
              </a:rPr>
              <a:t>0</a:t>
            </a:r>
            <a:r>
              <a:rPr lang="sv-SE" altLang="en-US" sz="1800">
                <a:latin typeface="Arial" charset="0"/>
              </a:rPr>
              <a:t> </a:t>
            </a:r>
            <a:r>
              <a:rPr lang="el-GR" altLang="en-US" sz="1800">
                <a:latin typeface="Arial" charset="0"/>
                <a:cs typeface="Arial" charset="0"/>
              </a:rPr>
              <a:t>μ</a:t>
            </a:r>
            <a:r>
              <a:rPr lang="sv-SE" altLang="en-US" sz="1800">
                <a:latin typeface="Arial" charset="0"/>
              </a:rPr>
              <a:t>Sv/h</a:t>
            </a: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311224" y="1981349"/>
            <a:ext cx="703421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350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defTabSz="6350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defTabSz="6350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defTabSz="6350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defTabSz="6350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defTabSz="635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2000" b="1" dirty="0">
                <a:latin typeface="Arial" charset="0"/>
              </a:rPr>
              <a:t>         </a:t>
            </a:r>
            <a:r>
              <a:rPr lang="sl-SI" altLang="en-US" sz="2000" b="1" dirty="0">
                <a:latin typeface="Arial" charset="0"/>
              </a:rPr>
              <a:t>Kontaminacija</a:t>
            </a:r>
            <a:r>
              <a:rPr lang="sl-SI" altLang="en-US" sz="2000" dirty="0">
                <a:latin typeface="Arial" charset="0"/>
              </a:rPr>
              <a:t>                    </a:t>
            </a:r>
            <a:r>
              <a:rPr lang="sl-SI" altLang="en-US" sz="2000" b="1" dirty="0">
                <a:latin typeface="Arial" charset="0"/>
              </a:rPr>
              <a:t>Zunanje sevanje</a:t>
            </a:r>
            <a:endParaRPr lang="en-US" altLang="en-US" sz="2000" b="1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l-SI" altLang="en-US" sz="2000" b="1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l-SI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l-SI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l-SI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charset="0"/>
              </a:rPr>
              <a:t>          </a:t>
            </a:r>
            <a:r>
              <a:rPr lang="sl-SI" altLang="en-US" sz="2000" dirty="0">
                <a:latin typeface="Arial" charset="0"/>
              </a:rPr>
              <a:t>slina</a:t>
            </a:r>
            <a:endParaRPr lang="en-US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charset="0"/>
              </a:rPr>
              <a:t> </a:t>
            </a:r>
            <a:r>
              <a:rPr lang="sl-SI" altLang="en-US" sz="2000" dirty="0">
                <a:latin typeface="Arial" charset="0"/>
              </a:rPr>
              <a:t>         </a:t>
            </a:r>
            <a:r>
              <a:rPr lang="en-US" altLang="en-US" sz="2000" dirty="0" err="1">
                <a:latin typeface="Arial" charset="0"/>
              </a:rPr>
              <a:t>urin</a:t>
            </a:r>
            <a:endParaRPr lang="sl-SI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l-SI" altLang="en-US" sz="2000" dirty="0">
                <a:latin typeface="Arial" charset="0"/>
              </a:rPr>
              <a:t>	 znojenje</a:t>
            </a:r>
            <a:endParaRPr lang="en-US" altLang="en-US" sz="20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l-SI" altLang="en-US" sz="2000" dirty="0">
                <a:latin typeface="Arial" charset="0"/>
              </a:rPr>
              <a:t>          zrak</a:t>
            </a:r>
            <a:endParaRPr lang="en-US" altLang="en-US" sz="2000" dirty="0">
              <a:latin typeface="Arial" charset="0"/>
            </a:endParaRPr>
          </a:p>
        </p:txBody>
      </p:sp>
      <p:grpSp>
        <p:nvGrpSpPr>
          <p:cNvPr id="15372" name="Group 14"/>
          <p:cNvGrpSpPr>
            <a:grpSpLocks/>
          </p:cNvGrpSpPr>
          <p:nvPr/>
        </p:nvGrpSpPr>
        <p:grpSpPr bwMode="auto">
          <a:xfrm>
            <a:off x="2232099" y="3422799"/>
            <a:ext cx="1524000" cy="2667000"/>
            <a:chOff x="7986" y="9139"/>
            <a:chExt cx="784" cy="1741"/>
          </a:xfrm>
        </p:grpSpPr>
        <p:grpSp>
          <p:nvGrpSpPr>
            <p:cNvPr id="15373" name="Group 15"/>
            <p:cNvGrpSpPr>
              <a:grpSpLocks/>
            </p:cNvGrpSpPr>
            <p:nvPr/>
          </p:nvGrpSpPr>
          <p:grpSpPr bwMode="auto">
            <a:xfrm>
              <a:off x="8313" y="9139"/>
              <a:ext cx="221" cy="319"/>
              <a:chOff x="8313" y="9139"/>
              <a:chExt cx="221" cy="319"/>
            </a:xfrm>
          </p:grpSpPr>
          <p:grpSp>
            <p:nvGrpSpPr>
              <p:cNvPr id="15397" name="Group 16"/>
              <p:cNvGrpSpPr>
                <a:grpSpLocks/>
              </p:cNvGrpSpPr>
              <p:nvPr/>
            </p:nvGrpSpPr>
            <p:grpSpPr bwMode="auto">
              <a:xfrm>
                <a:off x="8317" y="9155"/>
                <a:ext cx="212" cy="303"/>
                <a:chOff x="8317" y="9155"/>
                <a:chExt cx="212" cy="303"/>
              </a:xfrm>
            </p:grpSpPr>
            <p:sp>
              <p:nvSpPr>
                <p:cNvPr id="15399" name="Freeform 17"/>
                <p:cNvSpPr>
                  <a:spLocks/>
                </p:cNvSpPr>
                <p:nvPr/>
              </p:nvSpPr>
              <p:spPr bwMode="auto">
                <a:xfrm>
                  <a:off x="8317" y="9155"/>
                  <a:ext cx="212" cy="299"/>
                </a:xfrm>
                <a:custGeom>
                  <a:avLst/>
                  <a:gdLst>
                    <a:gd name="T0" fmla="*/ 2 w 424"/>
                    <a:gd name="T1" fmla="*/ 1 h 598"/>
                    <a:gd name="T2" fmla="*/ 3 w 424"/>
                    <a:gd name="T3" fmla="*/ 1 h 598"/>
                    <a:gd name="T4" fmla="*/ 5 w 424"/>
                    <a:gd name="T5" fmla="*/ 1 h 598"/>
                    <a:gd name="T6" fmla="*/ 6 w 424"/>
                    <a:gd name="T7" fmla="*/ 0 h 598"/>
                    <a:gd name="T8" fmla="*/ 7 w 424"/>
                    <a:gd name="T9" fmla="*/ 0 h 598"/>
                    <a:gd name="T10" fmla="*/ 9 w 424"/>
                    <a:gd name="T11" fmla="*/ 1 h 598"/>
                    <a:gd name="T12" fmla="*/ 10 w 424"/>
                    <a:gd name="T13" fmla="*/ 1 h 598"/>
                    <a:gd name="T14" fmla="*/ 11 w 424"/>
                    <a:gd name="T15" fmla="*/ 1 h 598"/>
                    <a:gd name="T16" fmla="*/ 12 w 424"/>
                    <a:gd name="T17" fmla="*/ 2 h 598"/>
                    <a:gd name="T18" fmla="*/ 12 w 424"/>
                    <a:gd name="T19" fmla="*/ 3 h 598"/>
                    <a:gd name="T20" fmla="*/ 13 w 424"/>
                    <a:gd name="T21" fmla="*/ 3 h 598"/>
                    <a:gd name="T22" fmla="*/ 13 w 424"/>
                    <a:gd name="T23" fmla="*/ 4 h 598"/>
                    <a:gd name="T24" fmla="*/ 13 w 424"/>
                    <a:gd name="T25" fmla="*/ 5 h 598"/>
                    <a:gd name="T26" fmla="*/ 13 w 424"/>
                    <a:gd name="T27" fmla="*/ 6 h 598"/>
                    <a:gd name="T28" fmla="*/ 13 w 424"/>
                    <a:gd name="T29" fmla="*/ 6 h 598"/>
                    <a:gd name="T30" fmla="*/ 13 w 424"/>
                    <a:gd name="T31" fmla="*/ 7 h 598"/>
                    <a:gd name="T32" fmla="*/ 13 w 424"/>
                    <a:gd name="T33" fmla="*/ 7 h 598"/>
                    <a:gd name="T34" fmla="*/ 14 w 424"/>
                    <a:gd name="T35" fmla="*/ 7 h 598"/>
                    <a:gd name="T36" fmla="*/ 14 w 424"/>
                    <a:gd name="T37" fmla="*/ 9 h 598"/>
                    <a:gd name="T38" fmla="*/ 13 w 424"/>
                    <a:gd name="T39" fmla="*/ 10 h 598"/>
                    <a:gd name="T40" fmla="*/ 13 w 424"/>
                    <a:gd name="T41" fmla="*/ 11 h 598"/>
                    <a:gd name="T42" fmla="*/ 13 w 424"/>
                    <a:gd name="T43" fmla="*/ 11 h 598"/>
                    <a:gd name="T44" fmla="*/ 13 w 424"/>
                    <a:gd name="T45" fmla="*/ 12 h 598"/>
                    <a:gd name="T46" fmla="*/ 12 w 424"/>
                    <a:gd name="T47" fmla="*/ 11 h 598"/>
                    <a:gd name="T48" fmla="*/ 12 w 424"/>
                    <a:gd name="T49" fmla="*/ 12 h 598"/>
                    <a:gd name="T50" fmla="*/ 12 w 424"/>
                    <a:gd name="T51" fmla="*/ 14 h 598"/>
                    <a:gd name="T52" fmla="*/ 12 w 424"/>
                    <a:gd name="T53" fmla="*/ 14 h 598"/>
                    <a:gd name="T54" fmla="*/ 12 w 424"/>
                    <a:gd name="T55" fmla="*/ 17 h 598"/>
                    <a:gd name="T56" fmla="*/ 8 w 424"/>
                    <a:gd name="T57" fmla="*/ 19 h 598"/>
                    <a:gd name="T58" fmla="*/ 3 w 424"/>
                    <a:gd name="T59" fmla="*/ 17 h 598"/>
                    <a:gd name="T60" fmla="*/ 3 w 424"/>
                    <a:gd name="T61" fmla="*/ 15 h 598"/>
                    <a:gd name="T62" fmla="*/ 3 w 424"/>
                    <a:gd name="T63" fmla="*/ 12 h 598"/>
                    <a:gd name="T64" fmla="*/ 2 w 424"/>
                    <a:gd name="T65" fmla="*/ 11 h 598"/>
                    <a:gd name="T66" fmla="*/ 2 w 424"/>
                    <a:gd name="T67" fmla="*/ 12 h 598"/>
                    <a:gd name="T68" fmla="*/ 2 w 424"/>
                    <a:gd name="T69" fmla="*/ 12 h 598"/>
                    <a:gd name="T70" fmla="*/ 1 w 424"/>
                    <a:gd name="T71" fmla="*/ 10 h 598"/>
                    <a:gd name="T72" fmla="*/ 0 w 424"/>
                    <a:gd name="T73" fmla="*/ 8 h 598"/>
                    <a:gd name="T74" fmla="*/ 1 w 424"/>
                    <a:gd name="T75" fmla="*/ 8 h 598"/>
                    <a:gd name="T76" fmla="*/ 1 w 424"/>
                    <a:gd name="T77" fmla="*/ 8 h 598"/>
                    <a:gd name="T78" fmla="*/ 1 w 424"/>
                    <a:gd name="T79" fmla="*/ 7 h 598"/>
                    <a:gd name="T80" fmla="*/ 1 w 424"/>
                    <a:gd name="T81" fmla="*/ 5 h 598"/>
                    <a:gd name="T82" fmla="*/ 1 w 424"/>
                    <a:gd name="T83" fmla="*/ 5 h 598"/>
                    <a:gd name="T84" fmla="*/ 1 w 424"/>
                    <a:gd name="T85" fmla="*/ 3 h 598"/>
                    <a:gd name="T86" fmla="*/ 2 w 424"/>
                    <a:gd name="T87" fmla="*/ 3 h 598"/>
                    <a:gd name="T88" fmla="*/ 2 w 424"/>
                    <a:gd name="T89" fmla="*/ 1 h 59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24"/>
                    <a:gd name="T136" fmla="*/ 0 h 598"/>
                    <a:gd name="T137" fmla="*/ 424 w 424"/>
                    <a:gd name="T138" fmla="*/ 598 h 59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24" h="598">
                      <a:moveTo>
                        <a:pt x="60" y="43"/>
                      </a:moveTo>
                      <a:lnTo>
                        <a:pt x="91" y="22"/>
                      </a:lnTo>
                      <a:lnTo>
                        <a:pt x="133" y="8"/>
                      </a:lnTo>
                      <a:lnTo>
                        <a:pt x="180" y="0"/>
                      </a:lnTo>
                      <a:lnTo>
                        <a:pt x="222" y="0"/>
                      </a:lnTo>
                      <a:lnTo>
                        <a:pt x="271" y="3"/>
                      </a:lnTo>
                      <a:lnTo>
                        <a:pt x="315" y="12"/>
                      </a:lnTo>
                      <a:lnTo>
                        <a:pt x="348" y="30"/>
                      </a:lnTo>
                      <a:lnTo>
                        <a:pt x="369" y="51"/>
                      </a:lnTo>
                      <a:lnTo>
                        <a:pt x="381" y="72"/>
                      </a:lnTo>
                      <a:lnTo>
                        <a:pt x="391" y="91"/>
                      </a:lnTo>
                      <a:lnTo>
                        <a:pt x="398" y="124"/>
                      </a:lnTo>
                      <a:lnTo>
                        <a:pt x="400" y="156"/>
                      </a:lnTo>
                      <a:lnTo>
                        <a:pt x="400" y="180"/>
                      </a:lnTo>
                      <a:lnTo>
                        <a:pt x="400" y="203"/>
                      </a:lnTo>
                      <a:lnTo>
                        <a:pt x="400" y="235"/>
                      </a:lnTo>
                      <a:lnTo>
                        <a:pt x="412" y="228"/>
                      </a:lnTo>
                      <a:lnTo>
                        <a:pt x="424" y="238"/>
                      </a:lnTo>
                      <a:lnTo>
                        <a:pt x="424" y="274"/>
                      </a:lnTo>
                      <a:lnTo>
                        <a:pt x="414" y="311"/>
                      </a:lnTo>
                      <a:lnTo>
                        <a:pt x="407" y="346"/>
                      </a:lnTo>
                      <a:lnTo>
                        <a:pt x="404" y="362"/>
                      </a:lnTo>
                      <a:lnTo>
                        <a:pt x="390" y="369"/>
                      </a:lnTo>
                      <a:lnTo>
                        <a:pt x="379" y="357"/>
                      </a:lnTo>
                      <a:lnTo>
                        <a:pt x="377" y="393"/>
                      </a:lnTo>
                      <a:lnTo>
                        <a:pt x="372" y="432"/>
                      </a:lnTo>
                      <a:lnTo>
                        <a:pt x="367" y="456"/>
                      </a:lnTo>
                      <a:lnTo>
                        <a:pt x="358" y="523"/>
                      </a:lnTo>
                      <a:lnTo>
                        <a:pt x="245" y="598"/>
                      </a:lnTo>
                      <a:lnTo>
                        <a:pt x="82" y="525"/>
                      </a:lnTo>
                      <a:lnTo>
                        <a:pt x="79" y="467"/>
                      </a:lnTo>
                      <a:lnTo>
                        <a:pt x="65" y="398"/>
                      </a:lnTo>
                      <a:lnTo>
                        <a:pt x="60" y="361"/>
                      </a:lnTo>
                      <a:lnTo>
                        <a:pt x="51" y="369"/>
                      </a:lnTo>
                      <a:lnTo>
                        <a:pt x="34" y="369"/>
                      </a:lnTo>
                      <a:lnTo>
                        <a:pt x="16" y="303"/>
                      </a:lnTo>
                      <a:lnTo>
                        <a:pt x="0" y="253"/>
                      </a:lnTo>
                      <a:lnTo>
                        <a:pt x="4" y="243"/>
                      </a:lnTo>
                      <a:lnTo>
                        <a:pt x="21" y="240"/>
                      </a:lnTo>
                      <a:lnTo>
                        <a:pt x="20" y="214"/>
                      </a:lnTo>
                      <a:lnTo>
                        <a:pt x="18" y="172"/>
                      </a:lnTo>
                      <a:lnTo>
                        <a:pt x="20" y="143"/>
                      </a:lnTo>
                      <a:lnTo>
                        <a:pt x="27" y="109"/>
                      </a:lnTo>
                      <a:lnTo>
                        <a:pt x="42" y="67"/>
                      </a:lnTo>
                      <a:lnTo>
                        <a:pt x="60" y="43"/>
                      </a:lnTo>
                      <a:close/>
                    </a:path>
                  </a:pathLst>
                </a:custGeom>
                <a:solidFill>
                  <a:srgbClr val="FFB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0" name="Freeform 18"/>
                <p:cNvSpPr>
                  <a:spLocks/>
                </p:cNvSpPr>
                <p:nvPr/>
              </p:nvSpPr>
              <p:spPr bwMode="auto">
                <a:xfrm>
                  <a:off x="8317" y="9160"/>
                  <a:ext cx="133" cy="298"/>
                </a:xfrm>
                <a:custGeom>
                  <a:avLst/>
                  <a:gdLst>
                    <a:gd name="T0" fmla="*/ 5 w 266"/>
                    <a:gd name="T1" fmla="*/ 2 h 597"/>
                    <a:gd name="T2" fmla="*/ 4 w 266"/>
                    <a:gd name="T3" fmla="*/ 6 h 597"/>
                    <a:gd name="T4" fmla="*/ 4 w 266"/>
                    <a:gd name="T5" fmla="*/ 6 h 597"/>
                    <a:gd name="T6" fmla="*/ 5 w 266"/>
                    <a:gd name="T7" fmla="*/ 6 h 597"/>
                    <a:gd name="T8" fmla="*/ 6 w 266"/>
                    <a:gd name="T9" fmla="*/ 7 h 597"/>
                    <a:gd name="T10" fmla="*/ 7 w 266"/>
                    <a:gd name="T11" fmla="*/ 7 h 597"/>
                    <a:gd name="T12" fmla="*/ 7 w 266"/>
                    <a:gd name="T13" fmla="*/ 11 h 597"/>
                    <a:gd name="T14" fmla="*/ 9 w 266"/>
                    <a:gd name="T15" fmla="*/ 11 h 597"/>
                    <a:gd name="T16" fmla="*/ 7 w 266"/>
                    <a:gd name="T17" fmla="*/ 12 h 597"/>
                    <a:gd name="T18" fmla="*/ 6 w 266"/>
                    <a:gd name="T19" fmla="*/ 11 h 597"/>
                    <a:gd name="T20" fmla="*/ 6 w 266"/>
                    <a:gd name="T21" fmla="*/ 11 h 597"/>
                    <a:gd name="T22" fmla="*/ 6 w 266"/>
                    <a:gd name="T23" fmla="*/ 10 h 597"/>
                    <a:gd name="T24" fmla="*/ 6 w 266"/>
                    <a:gd name="T25" fmla="*/ 8 h 597"/>
                    <a:gd name="T26" fmla="*/ 3 w 266"/>
                    <a:gd name="T27" fmla="*/ 8 h 597"/>
                    <a:gd name="T28" fmla="*/ 3 w 266"/>
                    <a:gd name="T29" fmla="*/ 11 h 597"/>
                    <a:gd name="T30" fmla="*/ 4 w 266"/>
                    <a:gd name="T31" fmla="*/ 12 h 597"/>
                    <a:gd name="T32" fmla="*/ 5 w 266"/>
                    <a:gd name="T33" fmla="*/ 16 h 597"/>
                    <a:gd name="T34" fmla="*/ 9 w 266"/>
                    <a:gd name="T35" fmla="*/ 15 h 597"/>
                    <a:gd name="T36" fmla="*/ 7 w 266"/>
                    <a:gd name="T37" fmla="*/ 18 h 597"/>
                    <a:gd name="T38" fmla="*/ 3 w 266"/>
                    <a:gd name="T39" fmla="*/ 16 h 597"/>
                    <a:gd name="T40" fmla="*/ 2 w 266"/>
                    <a:gd name="T41" fmla="*/ 13 h 597"/>
                    <a:gd name="T42" fmla="*/ 2 w 266"/>
                    <a:gd name="T43" fmla="*/ 11 h 597"/>
                    <a:gd name="T44" fmla="*/ 2 w 266"/>
                    <a:gd name="T45" fmla="*/ 11 h 597"/>
                    <a:gd name="T46" fmla="*/ 1 w 266"/>
                    <a:gd name="T47" fmla="*/ 11 h 597"/>
                    <a:gd name="T48" fmla="*/ 0 w 266"/>
                    <a:gd name="T49" fmla="*/ 7 h 597"/>
                    <a:gd name="T50" fmla="*/ 1 w 266"/>
                    <a:gd name="T51" fmla="*/ 7 h 597"/>
                    <a:gd name="T52" fmla="*/ 1 w 266"/>
                    <a:gd name="T53" fmla="*/ 7 h 597"/>
                    <a:gd name="T54" fmla="*/ 1 w 266"/>
                    <a:gd name="T55" fmla="*/ 6 h 597"/>
                    <a:gd name="T56" fmla="*/ 1 w 266"/>
                    <a:gd name="T57" fmla="*/ 5 h 597"/>
                    <a:gd name="T58" fmla="*/ 1 w 266"/>
                    <a:gd name="T59" fmla="*/ 4 h 597"/>
                    <a:gd name="T60" fmla="*/ 1 w 266"/>
                    <a:gd name="T61" fmla="*/ 3 h 597"/>
                    <a:gd name="T62" fmla="*/ 1 w 266"/>
                    <a:gd name="T63" fmla="*/ 2 h 597"/>
                    <a:gd name="T64" fmla="*/ 1 w 266"/>
                    <a:gd name="T65" fmla="*/ 1 h 597"/>
                    <a:gd name="T66" fmla="*/ 2 w 266"/>
                    <a:gd name="T67" fmla="*/ 1 h 597"/>
                    <a:gd name="T68" fmla="*/ 3 w 266"/>
                    <a:gd name="T69" fmla="*/ 0 h 597"/>
                    <a:gd name="T70" fmla="*/ 4 w 266"/>
                    <a:gd name="T71" fmla="*/ 0 h 597"/>
                    <a:gd name="T72" fmla="*/ 4 w 266"/>
                    <a:gd name="T73" fmla="*/ 0 h 597"/>
                    <a:gd name="T74" fmla="*/ 4 w 266"/>
                    <a:gd name="T75" fmla="*/ 1 h 597"/>
                    <a:gd name="T76" fmla="*/ 4 w 266"/>
                    <a:gd name="T77" fmla="*/ 1 h 597"/>
                    <a:gd name="T78" fmla="*/ 4 w 266"/>
                    <a:gd name="T79" fmla="*/ 1 h 597"/>
                    <a:gd name="T80" fmla="*/ 4 w 266"/>
                    <a:gd name="T81" fmla="*/ 2 h 597"/>
                    <a:gd name="T82" fmla="*/ 5 w 266"/>
                    <a:gd name="T83" fmla="*/ 2 h 597"/>
                    <a:gd name="T84" fmla="*/ 5 w 266"/>
                    <a:gd name="T85" fmla="*/ 2 h 597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66"/>
                    <a:gd name="T130" fmla="*/ 0 h 597"/>
                    <a:gd name="T131" fmla="*/ 266 w 266"/>
                    <a:gd name="T132" fmla="*/ 597 h 597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66" h="597">
                      <a:moveTo>
                        <a:pt x="170" y="73"/>
                      </a:moveTo>
                      <a:lnTo>
                        <a:pt x="142" y="208"/>
                      </a:lnTo>
                      <a:lnTo>
                        <a:pt x="131" y="218"/>
                      </a:lnTo>
                      <a:lnTo>
                        <a:pt x="170" y="219"/>
                      </a:lnTo>
                      <a:lnTo>
                        <a:pt x="206" y="234"/>
                      </a:lnTo>
                      <a:lnTo>
                        <a:pt x="229" y="236"/>
                      </a:lnTo>
                      <a:lnTo>
                        <a:pt x="222" y="358"/>
                      </a:lnTo>
                      <a:lnTo>
                        <a:pt x="266" y="355"/>
                      </a:lnTo>
                      <a:lnTo>
                        <a:pt x="229" y="389"/>
                      </a:lnTo>
                      <a:lnTo>
                        <a:pt x="198" y="365"/>
                      </a:lnTo>
                      <a:lnTo>
                        <a:pt x="178" y="365"/>
                      </a:lnTo>
                      <a:lnTo>
                        <a:pt x="198" y="342"/>
                      </a:lnTo>
                      <a:lnTo>
                        <a:pt x="198" y="277"/>
                      </a:lnTo>
                      <a:lnTo>
                        <a:pt x="110" y="287"/>
                      </a:lnTo>
                      <a:lnTo>
                        <a:pt x="100" y="355"/>
                      </a:lnTo>
                      <a:lnTo>
                        <a:pt x="116" y="400"/>
                      </a:lnTo>
                      <a:lnTo>
                        <a:pt x="171" y="514"/>
                      </a:lnTo>
                      <a:lnTo>
                        <a:pt x="262" y="503"/>
                      </a:lnTo>
                      <a:lnTo>
                        <a:pt x="233" y="597"/>
                      </a:lnTo>
                      <a:lnTo>
                        <a:pt x="82" y="518"/>
                      </a:lnTo>
                      <a:lnTo>
                        <a:pt x="74" y="442"/>
                      </a:lnTo>
                      <a:lnTo>
                        <a:pt x="58" y="352"/>
                      </a:lnTo>
                      <a:lnTo>
                        <a:pt x="48" y="360"/>
                      </a:lnTo>
                      <a:lnTo>
                        <a:pt x="34" y="358"/>
                      </a:lnTo>
                      <a:lnTo>
                        <a:pt x="0" y="244"/>
                      </a:lnTo>
                      <a:lnTo>
                        <a:pt x="4" y="232"/>
                      </a:lnTo>
                      <a:lnTo>
                        <a:pt x="20" y="229"/>
                      </a:lnTo>
                      <a:lnTo>
                        <a:pt x="20" y="192"/>
                      </a:lnTo>
                      <a:lnTo>
                        <a:pt x="16" y="165"/>
                      </a:lnTo>
                      <a:lnTo>
                        <a:pt x="20" y="140"/>
                      </a:lnTo>
                      <a:lnTo>
                        <a:pt x="23" y="113"/>
                      </a:lnTo>
                      <a:lnTo>
                        <a:pt x="32" y="82"/>
                      </a:lnTo>
                      <a:lnTo>
                        <a:pt x="42" y="58"/>
                      </a:lnTo>
                      <a:lnTo>
                        <a:pt x="60" y="34"/>
                      </a:lnTo>
                      <a:lnTo>
                        <a:pt x="91" y="13"/>
                      </a:lnTo>
                      <a:lnTo>
                        <a:pt x="126" y="0"/>
                      </a:lnTo>
                      <a:lnTo>
                        <a:pt x="119" y="18"/>
                      </a:lnTo>
                      <a:lnTo>
                        <a:pt x="112" y="37"/>
                      </a:lnTo>
                      <a:lnTo>
                        <a:pt x="114" y="47"/>
                      </a:lnTo>
                      <a:lnTo>
                        <a:pt x="124" y="57"/>
                      </a:lnTo>
                      <a:lnTo>
                        <a:pt x="135" y="65"/>
                      </a:lnTo>
                      <a:lnTo>
                        <a:pt x="151" y="71"/>
                      </a:lnTo>
                      <a:lnTo>
                        <a:pt x="170" y="73"/>
                      </a:lnTo>
                      <a:close/>
                    </a:path>
                  </a:pathLst>
                </a:custGeom>
                <a:solidFill>
                  <a:srgbClr val="FF9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398" name="Freeform 19"/>
              <p:cNvSpPr>
                <a:spLocks/>
              </p:cNvSpPr>
              <p:nvPr/>
            </p:nvSpPr>
            <p:spPr bwMode="auto">
              <a:xfrm>
                <a:off x="8313" y="9139"/>
                <a:ext cx="221" cy="179"/>
              </a:xfrm>
              <a:custGeom>
                <a:avLst/>
                <a:gdLst>
                  <a:gd name="T0" fmla="*/ 1 w 441"/>
                  <a:gd name="T1" fmla="*/ 11 h 358"/>
                  <a:gd name="T2" fmla="*/ 0 w 441"/>
                  <a:gd name="T3" fmla="*/ 9 h 358"/>
                  <a:gd name="T4" fmla="*/ 1 w 441"/>
                  <a:gd name="T5" fmla="*/ 6 h 358"/>
                  <a:gd name="T6" fmla="*/ 1 w 441"/>
                  <a:gd name="T7" fmla="*/ 4 h 358"/>
                  <a:gd name="T8" fmla="*/ 1 w 441"/>
                  <a:gd name="T9" fmla="*/ 3 h 358"/>
                  <a:gd name="T10" fmla="*/ 2 w 441"/>
                  <a:gd name="T11" fmla="*/ 2 h 358"/>
                  <a:gd name="T12" fmla="*/ 3 w 441"/>
                  <a:gd name="T13" fmla="*/ 1 h 358"/>
                  <a:gd name="T14" fmla="*/ 5 w 441"/>
                  <a:gd name="T15" fmla="*/ 1 h 358"/>
                  <a:gd name="T16" fmla="*/ 7 w 441"/>
                  <a:gd name="T17" fmla="*/ 0 h 358"/>
                  <a:gd name="T18" fmla="*/ 9 w 441"/>
                  <a:gd name="T19" fmla="*/ 1 h 358"/>
                  <a:gd name="T20" fmla="*/ 11 w 441"/>
                  <a:gd name="T21" fmla="*/ 1 h 358"/>
                  <a:gd name="T22" fmla="*/ 12 w 441"/>
                  <a:gd name="T23" fmla="*/ 2 h 358"/>
                  <a:gd name="T24" fmla="*/ 13 w 441"/>
                  <a:gd name="T25" fmla="*/ 2 h 358"/>
                  <a:gd name="T26" fmla="*/ 13 w 441"/>
                  <a:gd name="T27" fmla="*/ 3 h 358"/>
                  <a:gd name="T28" fmla="*/ 14 w 441"/>
                  <a:gd name="T29" fmla="*/ 3 h 358"/>
                  <a:gd name="T30" fmla="*/ 14 w 441"/>
                  <a:gd name="T31" fmla="*/ 6 h 358"/>
                  <a:gd name="T32" fmla="*/ 14 w 441"/>
                  <a:gd name="T33" fmla="*/ 7 h 358"/>
                  <a:gd name="T34" fmla="*/ 14 w 441"/>
                  <a:gd name="T35" fmla="*/ 9 h 358"/>
                  <a:gd name="T36" fmla="*/ 14 w 441"/>
                  <a:gd name="T37" fmla="*/ 9 h 358"/>
                  <a:gd name="T38" fmla="*/ 14 w 441"/>
                  <a:gd name="T39" fmla="*/ 11 h 358"/>
                  <a:gd name="T40" fmla="*/ 14 w 441"/>
                  <a:gd name="T41" fmla="*/ 9 h 358"/>
                  <a:gd name="T42" fmla="*/ 13 w 441"/>
                  <a:gd name="T43" fmla="*/ 9 h 358"/>
                  <a:gd name="T44" fmla="*/ 13 w 441"/>
                  <a:gd name="T45" fmla="*/ 10 h 358"/>
                  <a:gd name="T46" fmla="*/ 13 w 441"/>
                  <a:gd name="T47" fmla="*/ 9 h 358"/>
                  <a:gd name="T48" fmla="*/ 13 w 441"/>
                  <a:gd name="T49" fmla="*/ 8 h 358"/>
                  <a:gd name="T50" fmla="*/ 12 w 441"/>
                  <a:gd name="T51" fmla="*/ 6 h 358"/>
                  <a:gd name="T52" fmla="*/ 12 w 441"/>
                  <a:gd name="T53" fmla="*/ 5 h 358"/>
                  <a:gd name="T54" fmla="*/ 11 w 441"/>
                  <a:gd name="T55" fmla="*/ 6 h 358"/>
                  <a:gd name="T56" fmla="*/ 10 w 441"/>
                  <a:gd name="T57" fmla="*/ 6 h 358"/>
                  <a:gd name="T58" fmla="*/ 9 w 441"/>
                  <a:gd name="T59" fmla="*/ 6 h 358"/>
                  <a:gd name="T60" fmla="*/ 8 w 441"/>
                  <a:gd name="T61" fmla="*/ 6 h 358"/>
                  <a:gd name="T62" fmla="*/ 7 w 441"/>
                  <a:gd name="T63" fmla="*/ 6 h 358"/>
                  <a:gd name="T64" fmla="*/ 7 w 441"/>
                  <a:gd name="T65" fmla="*/ 6 h 358"/>
                  <a:gd name="T66" fmla="*/ 7 w 441"/>
                  <a:gd name="T67" fmla="*/ 6 h 358"/>
                  <a:gd name="T68" fmla="*/ 5 w 441"/>
                  <a:gd name="T69" fmla="*/ 6 h 358"/>
                  <a:gd name="T70" fmla="*/ 4 w 441"/>
                  <a:gd name="T71" fmla="*/ 6 h 358"/>
                  <a:gd name="T72" fmla="*/ 3 w 441"/>
                  <a:gd name="T73" fmla="*/ 5 h 358"/>
                  <a:gd name="T74" fmla="*/ 3 w 441"/>
                  <a:gd name="T75" fmla="*/ 6 h 358"/>
                  <a:gd name="T76" fmla="*/ 3 w 441"/>
                  <a:gd name="T77" fmla="*/ 7 h 358"/>
                  <a:gd name="T78" fmla="*/ 3 w 441"/>
                  <a:gd name="T79" fmla="*/ 7 h 358"/>
                  <a:gd name="T80" fmla="*/ 2 w 441"/>
                  <a:gd name="T81" fmla="*/ 9 h 358"/>
                  <a:gd name="T82" fmla="*/ 2 w 441"/>
                  <a:gd name="T83" fmla="*/ 9 h 358"/>
                  <a:gd name="T84" fmla="*/ 2 w 441"/>
                  <a:gd name="T85" fmla="*/ 10 h 358"/>
                  <a:gd name="T86" fmla="*/ 2 w 441"/>
                  <a:gd name="T87" fmla="*/ 9 h 358"/>
                  <a:gd name="T88" fmla="*/ 1 w 441"/>
                  <a:gd name="T89" fmla="*/ 9 h 358"/>
                  <a:gd name="T90" fmla="*/ 1 w 441"/>
                  <a:gd name="T91" fmla="*/ 10 h 358"/>
                  <a:gd name="T92" fmla="*/ 1 w 441"/>
                  <a:gd name="T93" fmla="*/ 11 h 35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41"/>
                  <a:gd name="T142" fmla="*/ 0 h 358"/>
                  <a:gd name="T143" fmla="*/ 441 w 441"/>
                  <a:gd name="T144" fmla="*/ 358 h 35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41" h="358">
                    <a:moveTo>
                      <a:pt x="31" y="358"/>
                    </a:moveTo>
                    <a:lnTo>
                      <a:pt x="0" y="271"/>
                    </a:lnTo>
                    <a:lnTo>
                      <a:pt x="3" y="174"/>
                    </a:lnTo>
                    <a:lnTo>
                      <a:pt x="14" y="112"/>
                    </a:lnTo>
                    <a:lnTo>
                      <a:pt x="31" y="81"/>
                    </a:lnTo>
                    <a:lnTo>
                      <a:pt x="52" y="57"/>
                    </a:lnTo>
                    <a:lnTo>
                      <a:pt x="89" y="29"/>
                    </a:lnTo>
                    <a:lnTo>
                      <a:pt x="145" y="15"/>
                    </a:lnTo>
                    <a:lnTo>
                      <a:pt x="209" y="0"/>
                    </a:lnTo>
                    <a:lnTo>
                      <a:pt x="275" y="10"/>
                    </a:lnTo>
                    <a:lnTo>
                      <a:pt x="328" y="24"/>
                    </a:lnTo>
                    <a:lnTo>
                      <a:pt x="357" y="36"/>
                    </a:lnTo>
                    <a:lnTo>
                      <a:pt x="392" y="50"/>
                    </a:lnTo>
                    <a:lnTo>
                      <a:pt x="405" y="70"/>
                    </a:lnTo>
                    <a:lnTo>
                      <a:pt x="420" y="102"/>
                    </a:lnTo>
                    <a:lnTo>
                      <a:pt x="438" y="162"/>
                    </a:lnTo>
                    <a:lnTo>
                      <a:pt x="441" y="215"/>
                    </a:lnTo>
                    <a:lnTo>
                      <a:pt x="441" y="261"/>
                    </a:lnTo>
                    <a:lnTo>
                      <a:pt x="441" y="282"/>
                    </a:lnTo>
                    <a:lnTo>
                      <a:pt x="426" y="329"/>
                    </a:lnTo>
                    <a:lnTo>
                      <a:pt x="432" y="273"/>
                    </a:lnTo>
                    <a:lnTo>
                      <a:pt x="403" y="286"/>
                    </a:lnTo>
                    <a:lnTo>
                      <a:pt x="392" y="318"/>
                    </a:lnTo>
                    <a:lnTo>
                      <a:pt x="385" y="287"/>
                    </a:lnTo>
                    <a:lnTo>
                      <a:pt x="392" y="247"/>
                    </a:lnTo>
                    <a:lnTo>
                      <a:pt x="363" y="189"/>
                    </a:lnTo>
                    <a:lnTo>
                      <a:pt x="375" y="158"/>
                    </a:lnTo>
                    <a:lnTo>
                      <a:pt x="335" y="170"/>
                    </a:lnTo>
                    <a:lnTo>
                      <a:pt x="296" y="182"/>
                    </a:lnTo>
                    <a:lnTo>
                      <a:pt x="258" y="178"/>
                    </a:lnTo>
                    <a:lnTo>
                      <a:pt x="225" y="170"/>
                    </a:lnTo>
                    <a:lnTo>
                      <a:pt x="197" y="166"/>
                    </a:lnTo>
                    <a:lnTo>
                      <a:pt x="220" y="182"/>
                    </a:lnTo>
                    <a:lnTo>
                      <a:pt x="202" y="182"/>
                    </a:lnTo>
                    <a:lnTo>
                      <a:pt x="152" y="179"/>
                    </a:lnTo>
                    <a:lnTo>
                      <a:pt x="115" y="163"/>
                    </a:lnTo>
                    <a:lnTo>
                      <a:pt x="87" y="153"/>
                    </a:lnTo>
                    <a:lnTo>
                      <a:pt x="90" y="174"/>
                    </a:lnTo>
                    <a:lnTo>
                      <a:pt x="82" y="210"/>
                    </a:lnTo>
                    <a:lnTo>
                      <a:pt x="70" y="239"/>
                    </a:lnTo>
                    <a:lnTo>
                      <a:pt x="64" y="261"/>
                    </a:lnTo>
                    <a:lnTo>
                      <a:pt x="63" y="287"/>
                    </a:lnTo>
                    <a:lnTo>
                      <a:pt x="63" y="311"/>
                    </a:lnTo>
                    <a:lnTo>
                      <a:pt x="47" y="287"/>
                    </a:lnTo>
                    <a:lnTo>
                      <a:pt x="29" y="284"/>
                    </a:lnTo>
                    <a:lnTo>
                      <a:pt x="15" y="302"/>
                    </a:lnTo>
                    <a:lnTo>
                      <a:pt x="31" y="3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74" name="Group 20"/>
            <p:cNvGrpSpPr>
              <a:grpSpLocks/>
            </p:cNvGrpSpPr>
            <p:nvPr/>
          </p:nvGrpSpPr>
          <p:grpSpPr bwMode="auto">
            <a:xfrm>
              <a:off x="8151" y="10727"/>
              <a:ext cx="608" cy="153"/>
              <a:chOff x="8151" y="10727"/>
              <a:chExt cx="608" cy="153"/>
            </a:xfrm>
          </p:grpSpPr>
          <p:sp>
            <p:nvSpPr>
              <p:cNvPr id="15395" name="Freeform 21"/>
              <p:cNvSpPr>
                <a:spLocks/>
              </p:cNvSpPr>
              <p:nvPr/>
            </p:nvSpPr>
            <p:spPr bwMode="auto">
              <a:xfrm>
                <a:off x="8151" y="10727"/>
                <a:ext cx="256" cy="153"/>
              </a:xfrm>
              <a:custGeom>
                <a:avLst/>
                <a:gdLst>
                  <a:gd name="T0" fmla="*/ 8 w 511"/>
                  <a:gd name="T1" fmla="*/ 3 h 306"/>
                  <a:gd name="T2" fmla="*/ 5 w 511"/>
                  <a:gd name="T3" fmla="*/ 5 h 306"/>
                  <a:gd name="T4" fmla="*/ 4 w 511"/>
                  <a:gd name="T5" fmla="*/ 6 h 306"/>
                  <a:gd name="T6" fmla="*/ 0 w 511"/>
                  <a:gd name="T7" fmla="*/ 7 h 306"/>
                  <a:gd name="T8" fmla="*/ 0 w 511"/>
                  <a:gd name="T9" fmla="*/ 9 h 306"/>
                  <a:gd name="T10" fmla="*/ 3 w 511"/>
                  <a:gd name="T11" fmla="*/ 10 h 306"/>
                  <a:gd name="T12" fmla="*/ 7 w 511"/>
                  <a:gd name="T13" fmla="*/ 10 h 306"/>
                  <a:gd name="T14" fmla="*/ 11 w 511"/>
                  <a:gd name="T15" fmla="*/ 9 h 306"/>
                  <a:gd name="T16" fmla="*/ 12 w 511"/>
                  <a:gd name="T17" fmla="*/ 7 h 306"/>
                  <a:gd name="T18" fmla="*/ 16 w 511"/>
                  <a:gd name="T19" fmla="*/ 6 h 306"/>
                  <a:gd name="T20" fmla="*/ 16 w 511"/>
                  <a:gd name="T21" fmla="*/ 3 h 306"/>
                  <a:gd name="T22" fmla="*/ 16 w 511"/>
                  <a:gd name="T23" fmla="*/ 0 h 306"/>
                  <a:gd name="T24" fmla="*/ 8 w 511"/>
                  <a:gd name="T25" fmla="*/ 3 h 30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1"/>
                  <a:gd name="T40" fmla="*/ 0 h 306"/>
                  <a:gd name="T41" fmla="*/ 511 w 511"/>
                  <a:gd name="T42" fmla="*/ 306 h 30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1" h="306">
                    <a:moveTo>
                      <a:pt x="244" y="67"/>
                    </a:moveTo>
                    <a:lnTo>
                      <a:pt x="159" y="145"/>
                    </a:lnTo>
                    <a:lnTo>
                      <a:pt x="98" y="187"/>
                    </a:lnTo>
                    <a:lnTo>
                      <a:pt x="0" y="222"/>
                    </a:lnTo>
                    <a:lnTo>
                      <a:pt x="0" y="278"/>
                    </a:lnTo>
                    <a:lnTo>
                      <a:pt x="87" y="306"/>
                    </a:lnTo>
                    <a:lnTo>
                      <a:pt x="222" y="306"/>
                    </a:lnTo>
                    <a:lnTo>
                      <a:pt x="323" y="259"/>
                    </a:lnTo>
                    <a:lnTo>
                      <a:pt x="373" y="217"/>
                    </a:lnTo>
                    <a:lnTo>
                      <a:pt x="511" y="180"/>
                    </a:lnTo>
                    <a:lnTo>
                      <a:pt x="511" y="72"/>
                    </a:lnTo>
                    <a:lnTo>
                      <a:pt x="494" y="0"/>
                    </a:lnTo>
                    <a:lnTo>
                      <a:pt x="244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6" name="Freeform 22"/>
              <p:cNvSpPr>
                <a:spLocks/>
              </p:cNvSpPr>
              <p:nvPr/>
            </p:nvSpPr>
            <p:spPr bwMode="auto">
              <a:xfrm>
                <a:off x="8483" y="10735"/>
                <a:ext cx="276" cy="135"/>
              </a:xfrm>
              <a:custGeom>
                <a:avLst/>
                <a:gdLst>
                  <a:gd name="T0" fmla="*/ 1 w 551"/>
                  <a:gd name="T1" fmla="*/ 0 h 271"/>
                  <a:gd name="T2" fmla="*/ 0 w 551"/>
                  <a:gd name="T3" fmla="*/ 5 h 271"/>
                  <a:gd name="T4" fmla="*/ 4 w 551"/>
                  <a:gd name="T5" fmla="*/ 5 h 271"/>
                  <a:gd name="T6" fmla="*/ 7 w 551"/>
                  <a:gd name="T7" fmla="*/ 6 h 271"/>
                  <a:gd name="T8" fmla="*/ 11 w 551"/>
                  <a:gd name="T9" fmla="*/ 7 h 271"/>
                  <a:gd name="T10" fmla="*/ 14 w 551"/>
                  <a:gd name="T11" fmla="*/ 8 h 271"/>
                  <a:gd name="T12" fmla="*/ 17 w 551"/>
                  <a:gd name="T13" fmla="*/ 7 h 271"/>
                  <a:gd name="T14" fmla="*/ 18 w 551"/>
                  <a:gd name="T15" fmla="*/ 5 h 271"/>
                  <a:gd name="T16" fmla="*/ 13 w 551"/>
                  <a:gd name="T17" fmla="*/ 3 h 271"/>
                  <a:gd name="T18" fmla="*/ 9 w 551"/>
                  <a:gd name="T19" fmla="*/ 1 h 271"/>
                  <a:gd name="T20" fmla="*/ 8 w 551"/>
                  <a:gd name="T21" fmla="*/ 0 h 271"/>
                  <a:gd name="T22" fmla="*/ 1 w 551"/>
                  <a:gd name="T23" fmla="*/ 0 h 27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51"/>
                  <a:gd name="T37" fmla="*/ 0 h 271"/>
                  <a:gd name="T38" fmla="*/ 551 w 551"/>
                  <a:gd name="T39" fmla="*/ 271 h 27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51" h="271">
                    <a:moveTo>
                      <a:pt x="5" y="11"/>
                    </a:moveTo>
                    <a:lnTo>
                      <a:pt x="0" y="161"/>
                    </a:lnTo>
                    <a:lnTo>
                      <a:pt x="127" y="187"/>
                    </a:lnTo>
                    <a:lnTo>
                      <a:pt x="202" y="218"/>
                    </a:lnTo>
                    <a:lnTo>
                      <a:pt x="332" y="250"/>
                    </a:lnTo>
                    <a:lnTo>
                      <a:pt x="428" y="271"/>
                    </a:lnTo>
                    <a:lnTo>
                      <a:pt x="534" y="255"/>
                    </a:lnTo>
                    <a:lnTo>
                      <a:pt x="551" y="187"/>
                    </a:lnTo>
                    <a:lnTo>
                      <a:pt x="400" y="110"/>
                    </a:lnTo>
                    <a:lnTo>
                      <a:pt x="288" y="47"/>
                    </a:lnTo>
                    <a:lnTo>
                      <a:pt x="230" y="0"/>
                    </a:lnTo>
                    <a:lnTo>
                      <a:pt x="5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75" name="Group 23"/>
            <p:cNvGrpSpPr>
              <a:grpSpLocks/>
            </p:cNvGrpSpPr>
            <p:nvPr/>
          </p:nvGrpSpPr>
          <p:grpSpPr bwMode="auto">
            <a:xfrm>
              <a:off x="7986" y="10063"/>
              <a:ext cx="249" cy="453"/>
              <a:chOff x="7986" y="10063"/>
              <a:chExt cx="249" cy="453"/>
            </a:xfrm>
          </p:grpSpPr>
          <p:grpSp>
            <p:nvGrpSpPr>
              <p:cNvPr id="15385" name="Group 24"/>
              <p:cNvGrpSpPr>
                <a:grpSpLocks/>
              </p:cNvGrpSpPr>
              <p:nvPr/>
            </p:nvGrpSpPr>
            <p:grpSpPr bwMode="auto">
              <a:xfrm>
                <a:off x="8078" y="10063"/>
                <a:ext cx="93" cy="125"/>
                <a:chOff x="8078" y="10063"/>
                <a:chExt cx="93" cy="125"/>
              </a:xfrm>
            </p:grpSpPr>
            <p:sp>
              <p:nvSpPr>
                <p:cNvPr id="1539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8078" y="10066"/>
                  <a:ext cx="36" cy="121"/>
                </a:xfrm>
                <a:prstGeom prst="line">
                  <a:avLst/>
                </a:prstGeom>
                <a:noFill/>
                <a:ln w="381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2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114" y="10064"/>
                  <a:ext cx="3" cy="124"/>
                </a:xfrm>
                <a:prstGeom prst="line">
                  <a:avLst/>
                </a:prstGeom>
                <a:noFill/>
                <a:ln w="381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3" name="Line 27"/>
                <p:cNvSpPr>
                  <a:spLocks noChangeShapeType="1"/>
                </p:cNvSpPr>
                <p:nvPr/>
              </p:nvSpPr>
              <p:spPr bwMode="auto">
                <a:xfrm>
                  <a:off x="8117" y="10063"/>
                  <a:ext cx="34" cy="103"/>
                </a:xfrm>
                <a:prstGeom prst="line">
                  <a:avLst/>
                </a:prstGeom>
                <a:noFill/>
                <a:ln w="381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4" name="Line 28"/>
                <p:cNvSpPr>
                  <a:spLocks noChangeShapeType="1"/>
                </p:cNvSpPr>
                <p:nvPr/>
              </p:nvSpPr>
              <p:spPr bwMode="auto">
                <a:xfrm>
                  <a:off x="8119" y="10064"/>
                  <a:ext cx="52" cy="80"/>
                </a:xfrm>
                <a:prstGeom prst="line">
                  <a:avLst/>
                </a:prstGeom>
                <a:noFill/>
                <a:ln w="381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86" name="Group 29"/>
              <p:cNvGrpSpPr>
                <a:grpSpLocks/>
              </p:cNvGrpSpPr>
              <p:nvPr/>
            </p:nvGrpSpPr>
            <p:grpSpPr bwMode="auto">
              <a:xfrm>
                <a:off x="7986" y="10085"/>
                <a:ext cx="249" cy="431"/>
                <a:chOff x="7986" y="10085"/>
                <a:chExt cx="249" cy="431"/>
              </a:xfrm>
            </p:grpSpPr>
            <p:sp>
              <p:nvSpPr>
                <p:cNvPr id="15387" name="Arc 30"/>
                <p:cNvSpPr>
                  <a:spLocks/>
                </p:cNvSpPr>
                <p:nvPr/>
              </p:nvSpPr>
              <p:spPr bwMode="auto">
                <a:xfrm>
                  <a:off x="7986" y="10475"/>
                  <a:ext cx="90" cy="41"/>
                </a:xfrm>
                <a:custGeom>
                  <a:avLst/>
                  <a:gdLst>
                    <a:gd name="T0" fmla="*/ 0 w 43200"/>
                    <a:gd name="T1" fmla="*/ 0 h 43200"/>
                    <a:gd name="T2" fmla="*/ 0 w 43200"/>
                    <a:gd name="T3" fmla="*/ 0 h 43200"/>
                    <a:gd name="T4" fmla="*/ 0 w 43200"/>
                    <a:gd name="T5" fmla="*/ 0 h 43200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43200"/>
                    <a:gd name="T11" fmla="*/ 43200 w 43200"/>
                    <a:gd name="T12" fmla="*/ 43200 h 43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43200" fill="none" extrusionOk="0">
                      <a:moveTo>
                        <a:pt x="30555" y="1943"/>
                      </a:moveTo>
                      <a:cubicBezTo>
                        <a:pt x="38257" y="5452"/>
                        <a:pt x="43200" y="13136"/>
                        <a:pt x="43200" y="21600"/>
                      </a:cubicBezTo>
                      <a:cubicBezTo>
                        <a:pt x="43200" y="33529"/>
                        <a:pt x="33529" y="43200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3779" y="-1"/>
                        <a:pt x="25947" y="329"/>
                        <a:pt x="28028" y="978"/>
                      </a:cubicBezTo>
                    </a:path>
                    <a:path w="43200" h="43200" stroke="0" extrusionOk="0">
                      <a:moveTo>
                        <a:pt x="30555" y="1943"/>
                      </a:moveTo>
                      <a:cubicBezTo>
                        <a:pt x="38257" y="5452"/>
                        <a:pt x="43200" y="13136"/>
                        <a:pt x="43200" y="21600"/>
                      </a:cubicBezTo>
                      <a:cubicBezTo>
                        <a:pt x="43200" y="33529"/>
                        <a:pt x="33529" y="43200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3779" y="-1"/>
                        <a:pt x="25947" y="329"/>
                        <a:pt x="28028" y="978"/>
                      </a:cubicBezTo>
                      <a:lnTo>
                        <a:pt x="21600" y="21600"/>
                      </a:lnTo>
                      <a:lnTo>
                        <a:pt x="30555" y="1943"/>
                      </a:lnTo>
                      <a:close/>
                    </a:path>
                  </a:pathLst>
                </a:custGeom>
                <a:solidFill>
                  <a:srgbClr val="7F3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8" name="Freeform 31"/>
                <p:cNvSpPr>
                  <a:spLocks/>
                </p:cNvSpPr>
                <p:nvPr/>
              </p:nvSpPr>
              <p:spPr bwMode="auto">
                <a:xfrm>
                  <a:off x="7986" y="10087"/>
                  <a:ext cx="208" cy="411"/>
                </a:xfrm>
                <a:custGeom>
                  <a:avLst/>
                  <a:gdLst>
                    <a:gd name="T0" fmla="*/ 2 w 417"/>
                    <a:gd name="T1" fmla="*/ 7 h 822"/>
                    <a:gd name="T2" fmla="*/ 12 w 417"/>
                    <a:gd name="T3" fmla="*/ 0 h 822"/>
                    <a:gd name="T4" fmla="*/ 13 w 417"/>
                    <a:gd name="T5" fmla="*/ 1 h 822"/>
                    <a:gd name="T6" fmla="*/ 12 w 417"/>
                    <a:gd name="T7" fmla="*/ 17 h 822"/>
                    <a:gd name="T8" fmla="*/ 0 w 417"/>
                    <a:gd name="T9" fmla="*/ 26 h 822"/>
                    <a:gd name="T10" fmla="*/ 2 w 417"/>
                    <a:gd name="T11" fmla="*/ 7 h 8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17"/>
                    <a:gd name="T19" fmla="*/ 0 h 822"/>
                    <a:gd name="T20" fmla="*/ 417 w 417"/>
                    <a:gd name="T21" fmla="*/ 822 h 8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17" h="822">
                      <a:moveTo>
                        <a:pt x="67" y="232"/>
                      </a:moveTo>
                      <a:lnTo>
                        <a:pt x="414" y="0"/>
                      </a:lnTo>
                      <a:lnTo>
                        <a:pt x="417" y="26"/>
                      </a:lnTo>
                      <a:lnTo>
                        <a:pt x="414" y="535"/>
                      </a:lnTo>
                      <a:lnTo>
                        <a:pt x="0" y="822"/>
                      </a:lnTo>
                      <a:lnTo>
                        <a:pt x="67" y="232"/>
                      </a:lnTo>
                      <a:close/>
                    </a:path>
                  </a:pathLst>
                </a:custGeom>
                <a:solidFill>
                  <a:srgbClr val="7F3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9" name="Freeform 32"/>
                <p:cNvSpPr>
                  <a:spLocks/>
                </p:cNvSpPr>
                <p:nvPr/>
              </p:nvSpPr>
              <p:spPr bwMode="auto">
                <a:xfrm>
                  <a:off x="7988" y="10094"/>
                  <a:ext cx="231" cy="406"/>
                </a:xfrm>
                <a:custGeom>
                  <a:avLst/>
                  <a:gdLst>
                    <a:gd name="T0" fmla="*/ 3 w 460"/>
                    <a:gd name="T1" fmla="*/ 7 h 812"/>
                    <a:gd name="T2" fmla="*/ 0 w 460"/>
                    <a:gd name="T3" fmla="*/ 25 h 812"/>
                    <a:gd name="T4" fmla="*/ 1 w 460"/>
                    <a:gd name="T5" fmla="*/ 25 h 812"/>
                    <a:gd name="T6" fmla="*/ 1 w 460"/>
                    <a:gd name="T7" fmla="*/ 26 h 812"/>
                    <a:gd name="T8" fmla="*/ 2 w 460"/>
                    <a:gd name="T9" fmla="*/ 25 h 812"/>
                    <a:gd name="T10" fmla="*/ 3 w 460"/>
                    <a:gd name="T11" fmla="*/ 26 h 812"/>
                    <a:gd name="T12" fmla="*/ 3 w 460"/>
                    <a:gd name="T13" fmla="*/ 25 h 812"/>
                    <a:gd name="T14" fmla="*/ 4 w 460"/>
                    <a:gd name="T15" fmla="*/ 26 h 812"/>
                    <a:gd name="T16" fmla="*/ 4 w 460"/>
                    <a:gd name="T17" fmla="*/ 25 h 812"/>
                    <a:gd name="T18" fmla="*/ 5 w 460"/>
                    <a:gd name="T19" fmla="*/ 26 h 812"/>
                    <a:gd name="T20" fmla="*/ 5 w 460"/>
                    <a:gd name="T21" fmla="*/ 25 h 812"/>
                    <a:gd name="T22" fmla="*/ 6 w 460"/>
                    <a:gd name="T23" fmla="*/ 26 h 812"/>
                    <a:gd name="T24" fmla="*/ 5 w 460"/>
                    <a:gd name="T25" fmla="*/ 7 h 812"/>
                    <a:gd name="T26" fmla="*/ 15 w 460"/>
                    <a:gd name="T27" fmla="*/ 1 h 812"/>
                    <a:gd name="T28" fmla="*/ 14 w 460"/>
                    <a:gd name="T29" fmla="*/ 1 h 812"/>
                    <a:gd name="T30" fmla="*/ 14 w 460"/>
                    <a:gd name="T31" fmla="*/ 1 h 812"/>
                    <a:gd name="T32" fmla="*/ 13 w 460"/>
                    <a:gd name="T33" fmla="*/ 1 h 812"/>
                    <a:gd name="T34" fmla="*/ 13 w 460"/>
                    <a:gd name="T35" fmla="*/ 0 h 812"/>
                    <a:gd name="T36" fmla="*/ 3 w 460"/>
                    <a:gd name="T37" fmla="*/ 7 h 812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60"/>
                    <a:gd name="T58" fmla="*/ 0 h 812"/>
                    <a:gd name="T59" fmla="*/ 460 w 460"/>
                    <a:gd name="T60" fmla="*/ 812 h 812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60" h="812">
                      <a:moveTo>
                        <a:pt x="73" y="225"/>
                      </a:moveTo>
                      <a:lnTo>
                        <a:pt x="0" y="796"/>
                      </a:lnTo>
                      <a:lnTo>
                        <a:pt x="21" y="785"/>
                      </a:lnTo>
                      <a:lnTo>
                        <a:pt x="31" y="807"/>
                      </a:lnTo>
                      <a:lnTo>
                        <a:pt x="50" y="791"/>
                      </a:lnTo>
                      <a:lnTo>
                        <a:pt x="66" y="810"/>
                      </a:lnTo>
                      <a:lnTo>
                        <a:pt x="83" y="796"/>
                      </a:lnTo>
                      <a:lnTo>
                        <a:pt x="101" y="812"/>
                      </a:lnTo>
                      <a:lnTo>
                        <a:pt x="120" y="794"/>
                      </a:lnTo>
                      <a:lnTo>
                        <a:pt x="143" y="812"/>
                      </a:lnTo>
                      <a:lnTo>
                        <a:pt x="157" y="788"/>
                      </a:lnTo>
                      <a:lnTo>
                        <a:pt x="178" y="802"/>
                      </a:lnTo>
                      <a:lnTo>
                        <a:pt x="139" y="238"/>
                      </a:lnTo>
                      <a:lnTo>
                        <a:pt x="460" y="8"/>
                      </a:lnTo>
                      <a:lnTo>
                        <a:pt x="438" y="16"/>
                      </a:lnTo>
                      <a:lnTo>
                        <a:pt x="420" y="6"/>
                      </a:lnTo>
                      <a:lnTo>
                        <a:pt x="415" y="17"/>
                      </a:lnTo>
                      <a:lnTo>
                        <a:pt x="399" y="0"/>
                      </a:lnTo>
                      <a:lnTo>
                        <a:pt x="73" y="2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0" name="Freeform 33"/>
                <p:cNvSpPr>
                  <a:spLocks/>
                </p:cNvSpPr>
                <p:nvPr/>
              </p:nvSpPr>
              <p:spPr bwMode="auto">
                <a:xfrm>
                  <a:off x="8055" y="10085"/>
                  <a:ext cx="180" cy="417"/>
                </a:xfrm>
                <a:custGeom>
                  <a:avLst/>
                  <a:gdLst>
                    <a:gd name="T0" fmla="*/ 0 w 361"/>
                    <a:gd name="T1" fmla="*/ 8 h 833"/>
                    <a:gd name="T2" fmla="*/ 10 w 361"/>
                    <a:gd name="T3" fmla="*/ 0 h 833"/>
                    <a:gd name="T4" fmla="*/ 11 w 361"/>
                    <a:gd name="T5" fmla="*/ 3 h 833"/>
                    <a:gd name="T6" fmla="*/ 11 w 361"/>
                    <a:gd name="T7" fmla="*/ 17 h 833"/>
                    <a:gd name="T8" fmla="*/ 1 w 361"/>
                    <a:gd name="T9" fmla="*/ 27 h 833"/>
                    <a:gd name="T10" fmla="*/ 0 w 361"/>
                    <a:gd name="T11" fmla="*/ 8 h 83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1"/>
                    <a:gd name="T19" fmla="*/ 0 h 833"/>
                    <a:gd name="T20" fmla="*/ 361 w 361"/>
                    <a:gd name="T21" fmla="*/ 833 h 83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1" h="833">
                      <a:moveTo>
                        <a:pt x="0" y="243"/>
                      </a:moveTo>
                      <a:lnTo>
                        <a:pt x="339" y="0"/>
                      </a:lnTo>
                      <a:lnTo>
                        <a:pt x="360" y="76"/>
                      </a:lnTo>
                      <a:lnTo>
                        <a:pt x="361" y="522"/>
                      </a:lnTo>
                      <a:lnTo>
                        <a:pt x="39" y="833"/>
                      </a:lnTo>
                      <a:lnTo>
                        <a:pt x="0" y="243"/>
                      </a:lnTo>
                      <a:close/>
                    </a:path>
                  </a:pathLst>
                </a:custGeom>
                <a:solidFill>
                  <a:srgbClr val="BF7F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76" name="Freeform 34"/>
            <p:cNvSpPr>
              <a:spLocks/>
            </p:cNvSpPr>
            <p:nvPr/>
          </p:nvSpPr>
          <p:spPr bwMode="auto">
            <a:xfrm>
              <a:off x="8059" y="9994"/>
              <a:ext cx="144" cy="103"/>
            </a:xfrm>
            <a:custGeom>
              <a:avLst/>
              <a:gdLst>
                <a:gd name="T0" fmla="*/ 3 w 288"/>
                <a:gd name="T1" fmla="*/ 1 h 206"/>
                <a:gd name="T2" fmla="*/ 1 w 288"/>
                <a:gd name="T3" fmla="*/ 3 h 206"/>
                <a:gd name="T4" fmla="*/ 0 w 288"/>
                <a:gd name="T5" fmla="*/ 5 h 206"/>
                <a:gd name="T6" fmla="*/ 2 w 288"/>
                <a:gd name="T7" fmla="*/ 7 h 206"/>
                <a:gd name="T8" fmla="*/ 4 w 288"/>
                <a:gd name="T9" fmla="*/ 7 h 206"/>
                <a:gd name="T10" fmla="*/ 5 w 288"/>
                <a:gd name="T11" fmla="*/ 6 h 206"/>
                <a:gd name="T12" fmla="*/ 7 w 288"/>
                <a:gd name="T13" fmla="*/ 7 h 206"/>
                <a:gd name="T14" fmla="*/ 9 w 288"/>
                <a:gd name="T15" fmla="*/ 5 h 206"/>
                <a:gd name="T16" fmla="*/ 9 w 288"/>
                <a:gd name="T17" fmla="*/ 3 h 206"/>
                <a:gd name="T18" fmla="*/ 7 w 288"/>
                <a:gd name="T19" fmla="*/ 0 h 206"/>
                <a:gd name="T20" fmla="*/ 3 w 288"/>
                <a:gd name="T21" fmla="*/ 1 h 2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88"/>
                <a:gd name="T34" fmla="*/ 0 h 206"/>
                <a:gd name="T35" fmla="*/ 288 w 288"/>
                <a:gd name="T36" fmla="*/ 206 h 2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88" h="206">
                  <a:moveTo>
                    <a:pt x="84" y="21"/>
                  </a:moveTo>
                  <a:lnTo>
                    <a:pt x="23" y="71"/>
                  </a:lnTo>
                  <a:lnTo>
                    <a:pt x="0" y="133"/>
                  </a:lnTo>
                  <a:lnTo>
                    <a:pt x="63" y="195"/>
                  </a:lnTo>
                  <a:lnTo>
                    <a:pt x="124" y="206"/>
                  </a:lnTo>
                  <a:lnTo>
                    <a:pt x="169" y="190"/>
                  </a:lnTo>
                  <a:lnTo>
                    <a:pt x="213" y="200"/>
                  </a:lnTo>
                  <a:lnTo>
                    <a:pt x="265" y="143"/>
                  </a:lnTo>
                  <a:lnTo>
                    <a:pt x="288" y="75"/>
                  </a:lnTo>
                  <a:lnTo>
                    <a:pt x="230" y="0"/>
                  </a:lnTo>
                  <a:lnTo>
                    <a:pt x="84" y="21"/>
                  </a:lnTo>
                  <a:close/>
                </a:path>
              </a:pathLst>
            </a:custGeom>
            <a:solidFill>
              <a:srgbClr val="FFB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7" name="Group 35"/>
            <p:cNvGrpSpPr>
              <a:grpSpLocks/>
            </p:cNvGrpSpPr>
            <p:nvPr/>
          </p:nvGrpSpPr>
          <p:grpSpPr bwMode="auto">
            <a:xfrm>
              <a:off x="8095" y="9408"/>
              <a:ext cx="675" cy="1369"/>
              <a:chOff x="8095" y="9408"/>
              <a:chExt cx="675" cy="1369"/>
            </a:xfrm>
          </p:grpSpPr>
          <p:sp>
            <p:nvSpPr>
              <p:cNvPr id="15378" name="Freeform 36"/>
              <p:cNvSpPr>
                <a:spLocks/>
              </p:cNvSpPr>
              <p:nvPr/>
            </p:nvSpPr>
            <p:spPr bwMode="auto">
              <a:xfrm>
                <a:off x="8338" y="9408"/>
                <a:ext cx="180" cy="459"/>
              </a:xfrm>
              <a:custGeom>
                <a:avLst/>
                <a:gdLst>
                  <a:gd name="T0" fmla="*/ 7 w 360"/>
                  <a:gd name="T1" fmla="*/ 28 h 919"/>
                  <a:gd name="T2" fmla="*/ 0 w 360"/>
                  <a:gd name="T3" fmla="*/ 1 h 919"/>
                  <a:gd name="T4" fmla="*/ 2 w 360"/>
                  <a:gd name="T5" fmla="*/ 0 h 919"/>
                  <a:gd name="T6" fmla="*/ 6 w 360"/>
                  <a:gd name="T7" fmla="*/ 2 h 919"/>
                  <a:gd name="T8" fmla="*/ 10 w 360"/>
                  <a:gd name="T9" fmla="*/ 0 h 919"/>
                  <a:gd name="T10" fmla="*/ 12 w 360"/>
                  <a:gd name="T11" fmla="*/ 1 h 919"/>
                  <a:gd name="T12" fmla="*/ 7 w 360"/>
                  <a:gd name="T13" fmla="*/ 28 h 9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60"/>
                  <a:gd name="T22" fmla="*/ 0 h 919"/>
                  <a:gd name="T23" fmla="*/ 360 w 360"/>
                  <a:gd name="T24" fmla="*/ 919 h 9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60" h="919">
                    <a:moveTo>
                      <a:pt x="211" y="919"/>
                    </a:moveTo>
                    <a:lnTo>
                      <a:pt x="0" y="58"/>
                    </a:lnTo>
                    <a:lnTo>
                      <a:pt x="40" y="8"/>
                    </a:lnTo>
                    <a:lnTo>
                      <a:pt x="182" y="77"/>
                    </a:lnTo>
                    <a:lnTo>
                      <a:pt x="318" y="0"/>
                    </a:lnTo>
                    <a:lnTo>
                      <a:pt x="360" y="48"/>
                    </a:lnTo>
                    <a:lnTo>
                      <a:pt x="211" y="919"/>
                    </a:lnTo>
                    <a:close/>
                  </a:path>
                </a:pathLst>
              </a:custGeom>
              <a:solidFill>
                <a:srgbClr val="9FB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9" name="Freeform 37"/>
              <p:cNvSpPr>
                <a:spLocks/>
              </p:cNvSpPr>
              <p:nvPr/>
            </p:nvSpPr>
            <p:spPr bwMode="auto">
              <a:xfrm>
                <a:off x="8404" y="9445"/>
                <a:ext cx="68" cy="412"/>
              </a:xfrm>
              <a:custGeom>
                <a:avLst/>
                <a:gdLst>
                  <a:gd name="T0" fmla="*/ 2 w 134"/>
                  <a:gd name="T1" fmla="*/ 0 h 824"/>
                  <a:gd name="T2" fmla="*/ 2 w 134"/>
                  <a:gd name="T3" fmla="*/ 0 h 824"/>
                  <a:gd name="T4" fmla="*/ 4 w 134"/>
                  <a:gd name="T5" fmla="*/ 2 h 824"/>
                  <a:gd name="T6" fmla="*/ 3 w 134"/>
                  <a:gd name="T7" fmla="*/ 3 h 824"/>
                  <a:gd name="T8" fmla="*/ 4 w 134"/>
                  <a:gd name="T9" fmla="*/ 7 h 824"/>
                  <a:gd name="T10" fmla="*/ 5 w 134"/>
                  <a:gd name="T11" fmla="*/ 10 h 824"/>
                  <a:gd name="T12" fmla="*/ 5 w 134"/>
                  <a:gd name="T13" fmla="*/ 13 h 824"/>
                  <a:gd name="T14" fmla="*/ 4 w 134"/>
                  <a:gd name="T15" fmla="*/ 22 h 824"/>
                  <a:gd name="T16" fmla="*/ 4 w 134"/>
                  <a:gd name="T17" fmla="*/ 26 h 824"/>
                  <a:gd name="T18" fmla="*/ 2 w 134"/>
                  <a:gd name="T19" fmla="*/ 26 h 824"/>
                  <a:gd name="T20" fmla="*/ 1 w 134"/>
                  <a:gd name="T21" fmla="*/ 21 h 824"/>
                  <a:gd name="T22" fmla="*/ 1 w 134"/>
                  <a:gd name="T23" fmla="*/ 13 h 824"/>
                  <a:gd name="T24" fmla="*/ 1 w 134"/>
                  <a:gd name="T25" fmla="*/ 10 h 824"/>
                  <a:gd name="T26" fmla="*/ 1 w 134"/>
                  <a:gd name="T27" fmla="*/ 7 h 824"/>
                  <a:gd name="T28" fmla="*/ 2 w 134"/>
                  <a:gd name="T29" fmla="*/ 3 h 824"/>
                  <a:gd name="T30" fmla="*/ 0 w 134"/>
                  <a:gd name="T31" fmla="*/ 3 h 824"/>
                  <a:gd name="T32" fmla="*/ 2 w 134"/>
                  <a:gd name="T33" fmla="*/ 0 h 8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4"/>
                  <a:gd name="T52" fmla="*/ 0 h 824"/>
                  <a:gd name="T53" fmla="*/ 134 w 134"/>
                  <a:gd name="T54" fmla="*/ 824 h 8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4" h="824">
                    <a:moveTo>
                      <a:pt x="40" y="0"/>
                    </a:moveTo>
                    <a:lnTo>
                      <a:pt x="54" y="0"/>
                    </a:lnTo>
                    <a:lnTo>
                      <a:pt x="99" y="60"/>
                    </a:lnTo>
                    <a:lnTo>
                      <a:pt x="73" y="103"/>
                    </a:lnTo>
                    <a:lnTo>
                      <a:pt x="108" y="211"/>
                    </a:lnTo>
                    <a:lnTo>
                      <a:pt x="131" y="311"/>
                    </a:lnTo>
                    <a:lnTo>
                      <a:pt x="134" y="429"/>
                    </a:lnTo>
                    <a:lnTo>
                      <a:pt x="120" y="674"/>
                    </a:lnTo>
                    <a:lnTo>
                      <a:pt x="115" y="820"/>
                    </a:lnTo>
                    <a:lnTo>
                      <a:pt x="40" y="824"/>
                    </a:lnTo>
                    <a:lnTo>
                      <a:pt x="26" y="670"/>
                    </a:lnTo>
                    <a:lnTo>
                      <a:pt x="3" y="429"/>
                    </a:lnTo>
                    <a:lnTo>
                      <a:pt x="3" y="314"/>
                    </a:lnTo>
                    <a:lnTo>
                      <a:pt x="14" y="213"/>
                    </a:lnTo>
                    <a:lnTo>
                      <a:pt x="35" y="106"/>
                    </a:lnTo>
                    <a:lnTo>
                      <a:pt x="0" y="71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1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380" name="Group 38"/>
              <p:cNvGrpSpPr>
                <a:grpSpLocks/>
              </p:cNvGrpSpPr>
              <p:nvPr/>
            </p:nvGrpSpPr>
            <p:grpSpPr bwMode="auto">
              <a:xfrm>
                <a:off x="8095" y="9427"/>
                <a:ext cx="675" cy="1350"/>
                <a:chOff x="8095" y="9427"/>
                <a:chExt cx="675" cy="1350"/>
              </a:xfrm>
            </p:grpSpPr>
            <p:sp>
              <p:nvSpPr>
                <p:cNvPr id="15381" name="Freeform 39"/>
                <p:cNvSpPr>
                  <a:spLocks/>
                </p:cNvSpPr>
                <p:nvPr/>
              </p:nvSpPr>
              <p:spPr bwMode="auto">
                <a:xfrm>
                  <a:off x="8095" y="9427"/>
                  <a:ext cx="675" cy="1350"/>
                </a:xfrm>
                <a:custGeom>
                  <a:avLst/>
                  <a:gdLst>
                    <a:gd name="T0" fmla="*/ 15 w 1351"/>
                    <a:gd name="T1" fmla="*/ 0 h 2701"/>
                    <a:gd name="T2" fmla="*/ 7 w 1351"/>
                    <a:gd name="T3" fmla="*/ 4 h 2701"/>
                    <a:gd name="T4" fmla="*/ 1 w 1351"/>
                    <a:gd name="T5" fmla="*/ 17 h 2701"/>
                    <a:gd name="T6" fmla="*/ 0 w 1351"/>
                    <a:gd name="T7" fmla="*/ 23 h 2701"/>
                    <a:gd name="T8" fmla="*/ 0 w 1351"/>
                    <a:gd name="T9" fmla="*/ 36 h 2701"/>
                    <a:gd name="T10" fmla="*/ 5 w 1351"/>
                    <a:gd name="T11" fmla="*/ 36 h 2701"/>
                    <a:gd name="T12" fmla="*/ 6 w 1351"/>
                    <a:gd name="T13" fmla="*/ 24 h 2701"/>
                    <a:gd name="T14" fmla="*/ 9 w 1351"/>
                    <a:gd name="T15" fmla="*/ 16 h 2701"/>
                    <a:gd name="T16" fmla="*/ 10 w 1351"/>
                    <a:gd name="T17" fmla="*/ 28 h 2701"/>
                    <a:gd name="T18" fmla="*/ 9 w 1351"/>
                    <a:gd name="T19" fmla="*/ 41 h 2701"/>
                    <a:gd name="T20" fmla="*/ 12 w 1351"/>
                    <a:gd name="T21" fmla="*/ 42 h 2701"/>
                    <a:gd name="T22" fmla="*/ 11 w 1351"/>
                    <a:gd name="T23" fmla="*/ 59 h 2701"/>
                    <a:gd name="T24" fmla="*/ 11 w 1351"/>
                    <a:gd name="T25" fmla="*/ 83 h 2701"/>
                    <a:gd name="T26" fmla="*/ 14 w 1351"/>
                    <a:gd name="T27" fmla="*/ 84 h 2701"/>
                    <a:gd name="T28" fmla="*/ 19 w 1351"/>
                    <a:gd name="T29" fmla="*/ 82 h 2701"/>
                    <a:gd name="T30" fmla="*/ 22 w 1351"/>
                    <a:gd name="T31" fmla="*/ 42 h 2701"/>
                    <a:gd name="T32" fmla="*/ 23 w 1351"/>
                    <a:gd name="T33" fmla="*/ 65 h 2701"/>
                    <a:gd name="T34" fmla="*/ 24 w 1351"/>
                    <a:gd name="T35" fmla="*/ 82 h 2701"/>
                    <a:gd name="T36" fmla="*/ 29 w 1351"/>
                    <a:gd name="T37" fmla="*/ 84 h 2701"/>
                    <a:gd name="T38" fmla="*/ 33 w 1351"/>
                    <a:gd name="T39" fmla="*/ 84 h 2701"/>
                    <a:gd name="T40" fmla="*/ 31 w 1351"/>
                    <a:gd name="T41" fmla="*/ 52 h 2701"/>
                    <a:gd name="T42" fmla="*/ 32 w 1351"/>
                    <a:gd name="T43" fmla="*/ 41 h 2701"/>
                    <a:gd name="T44" fmla="*/ 33 w 1351"/>
                    <a:gd name="T45" fmla="*/ 41 h 2701"/>
                    <a:gd name="T46" fmla="*/ 34 w 1351"/>
                    <a:gd name="T47" fmla="*/ 37 h 2701"/>
                    <a:gd name="T48" fmla="*/ 35 w 1351"/>
                    <a:gd name="T49" fmla="*/ 34 h 2701"/>
                    <a:gd name="T50" fmla="*/ 42 w 1351"/>
                    <a:gd name="T51" fmla="*/ 27 h 2701"/>
                    <a:gd name="T52" fmla="*/ 35 w 1351"/>
                    <a:gd name="T53" fmla="*/ 4 h 2701"/>
                    <a:gd name="T54" fmla="*/ 26 w 1351"/>
                    <a:gd name="T55" fmla="*/ 0 h 2701"/>
                    <a:gd name="T56" fmla="*/ 21 w 1351"/>
                    <a:gd name="T57" fmla="*/ 26 h 2701"/>
                    <a:gd name="T58" fmla="*/ 15 w 1351"/>
                    <a:gd name="T59" fmla="*/ 0 h 2701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351"/>
                    <a:gd name="T91" fmla="*/ 0 h 2701"/>
                    <a:gd name="T92" fmla="*/ 1351 w 1351"/>
                    <a:gd name="T93" fmla="*/ 2701 h 2701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351" h="2701">
                      <a:moveTo>
                        <a:pt x="493" y="13"/>
                      </a:moveTo>
                      <a:lnTo>
                        <a:pt x="227" y="133"/>
                      </a:lnTo>
                      <a:lnTo>
                        <a:pt x="58" y="571"/>
                      </a:lnTo>
                      <a:lnTo>
                        <a:pt x="18" y="739"/>
                      </a:lnTo>
                      <a:lnTo>
                        <a:pt x="0" y="1158"/>
                      </a:lnTo>
                      <a:lnTo>
                        <a:pt x="180" y="1156"/>
                      </a:lnTo>
                      <a:lnTo>
                        <a:pt x="196" y="787"/>
                      </a:lnTo>
                      <a:lnTo>
                        <a:pt x="318" y="519"/>
                      </a:lnTo>
                      <a:lnTo>
                        <a:pt x="334" y="916"/>
                      </a:lnTo>
                      <a:lnTo>
                        <a:pt x="313" y="1342"/>
                      </a:lnTo>
                      <a:lnTo>
                        <a:pt x="391" y="1351"/>
                      </a:lnTo>
                      <a:lnTo>
                        <a:pt x="379" y="1901"/>
                      </a:lnTo>
                      <a:lnTo>
                        <a:pt x="358" y="2680"/>
                      </a:lnTo>
                      <a:lnTo>
                        <a:pt x="470" y="2701"/>
                      </a:lnTo>
                      <a:lnTo>
                        <a:pt x="608" y="2649"/>
                      </a:lnTo>
                      <a:lnTo>
                        <a:pt x="714" y="1372"/>
                      </a:lnTo>
                      <a:lnTo>
                        <a:pt x="754" y="2099"/>
                      </a:lnTo>
                      <a:lnTo>
                        <a:pt x="782" y="2654"/>
                      </a:lnTo>
                      <a:lnTo>
                        <a:pt x="934" y="2701"/>
                      </a:lnTo>
                      <a:lnTo>
                        <a:pt x="1058" y="2691"/>
                      </a:lnTo>
                      <a:lnTo>
                        <a:pt x="1014" y="1672"/>
                      </a:lnTo>
                      <a:lnTo>
                        <a:pt x="1035" y="1342"/>
                      </a:lnTo>
                      <a:lnTo>
                        <a:pt x="1081" y="1321"/>
                      </a:lnTo>
                      <a:lnTo>
                        <a:pt x="1114" y="1206"/>
                      </a:lnTo>
                      <a:lnTo>
                        <a:pt x="1126" y="1109"/>
                      </a:lnTo>
                      <a:lnTo>
                        <a:pt x="1351" y="871"/>
                      </a:lnTo>
                      <a:lnTo>
                        <a:pt x="1149" y="134"/>
                      </a:lnTo>
                      <a:lnTo>
                        <a:pt x="840" y="0"/>
                      </a:lnTo>
                      <a:lnTo>
                        <a:pt x="698" y="853"/>
                      </a:lnTo>
                      <a:lnTo>
                        <a:pt x="493" y="13"/>
                      </a:lnTo>
                      <a:close/>
                    </a:path>
                  </a:pathLst>
                </a:cu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82" name="Group 40"/>
                <p:cNvGrpSpPr>
                  <a:grpSpLocks/>
                </p:cNvGrpSpPr>
                <p:nvPr/>
              </p:nvGrpSpPr>
              <p:grpSpPr bwMode="auto">
                <a:xfrm>
                  <a:off x="8438" y="9889"/>
                  <a:ext cx="28" cy="73"/>
                  <a:chOff x="8438" y="9889"/>
                  <a:chExt cx="28" cy="73"/>
                </a:xfrm>
              </p:grpSpPr>
              <p:sp>
                <p:nvSpPr>
                  <p:cNvPr id="15383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8438" y="9889"/>
                    <a:ext cx="28" cy="23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sl-SI" altLang="en-US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384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8438" y="9933"/>
                    <a:ext cx="28" cy="29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sl-SI" altLang="en-US"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5"/>
          <p:cNvSpPr>
            <a:spLocks noEditPoints="1"/>
          </p:cNvSpPr>
          <p:nvPr/>
        </p:nvSpPr>
        <p:spPr bwMode="auto">
          <a:xfrm>
            <a:off x="2725738" y="4021138"/>
            <a:ext cx="1379537" cy="1133475"/>
          </a:xfrm>
          <a:custGeom>
            <a:avLst/>
            <a:gdLst>
              <a:gd name="T0" fmla="*/ 2147483647 w 2606"/>
              <a:gd name="T1" fmla="*/ 2147483647 h 2144"/>
              <a:gd name="T2" fmla="*/ 2147483647 w 2606"/>
              <a:gd name="T3" fmla="*/ 2147483647 h 2144"/>
              <a:gd name="T4" fmla="*/ 2147483647 w 2606"/>
              <a:gd name="T5" fmla="*/ 2147483647 h 2144"/>
              <a:gd name="T6" fmla="*/ 2147483647 w 2606"/>
              <a:gd name="T7" fmla="*/ 2147483647 h 2144"/>
              <a:gd name="T8" fmla="*/ 2147483647 w 2606"/>
              <a:gd name="T9" fmla="*/ 2147483647 h 2144"/>
              <a:gd name="T10" fmla="*/ 2147483647 w 2606"/>
              <a:gd name="T11" fmla="*/ 2147483647 h 2144"/>
              <a:gd name="T12" fmla="*/ 2147483647 w 2606"/>
              <a:gd name="T13" fmla="*/ 2147483647 h 2144"/>
              <a:gd name="T14" fmla="*/ 2147483647 w 2606"/>
              <a:gd name="T15" fmla="*/ 2147483647 h 2144"/>
              <a:gd name="T16" fmla="*/ 2147483647 w 2606"/>
              <a:gd name="T17" fmla="*/ 2147483647 h 2144"/>
              <a:gd name="T18" fmla="*/ 2147483647 w 2606"/>
              <a:gd name="T19" fmla="*/ 2147483647 h 2144"/>
              <a:gd name="T20" fmla="*/ 2147483647 w 2606"/>
              <a:gd name="T21" fmla="*/ 2147483647 h 2144"/>
              <a:gd name="T22" fmla="*/ 2147483647 w 2606"/>
              <a:gd name="T23" fmla="*/ 2147483647 h 2144"/>
              <a:gd name="T24" fmla="*/ 2147483647 w 2606"/>
              <a:gd name="T25" fmla="*/ 2147483647 h 2144"/>
              <a:gd name="T26" fmla="*/ 2147483647 w 2606"/>
              <a:gd name="T27" fmla="*/ 2147483647 h 2144"/>
              <a:gd name="T28" fmla="*/ 2147483647 w 2606"/>
              <a:gd name="T29" fmla="*/ 2147483647 h 2144"/>
              <a:gd name="T30" fmla="*/ 2147483647 w 2606"/>
              <a:gd name="T31" fmla="*/ 2147483647 h 2144"/>
              <a:gd name="T32" fmla="*/ 2147483647 w 2606"/>
              <a:gd name="T33" fmla="*/ 2147483647 h 2144"/>
              <a:gd name="T34" fmla="*/ 2147483647 w 2606"/>
              <a:gd name="T35" fmla="*/ 2147483647 h 2144"/>
              <a:gd name="T36" fmla="*/ 2147483647 w 2606"/>
              <a:gd name="T37" fmla="*/ 2147483647 h 2144"/>
              <a:gd name="T38" fmla="*/ 2147483647 w 2606"/>
              <a:gd name="T39" fmla="*/ 2147483647 h 2144"/>
              <a:gd name="T40" fmla="*/ 2147483647 w 2606"/>
              <a:gd name="T41" fmla="*/ 2147483647 h 2144"/>
              <a:gd name="T42" fmla="*/ 2147483647 w 2606"/>
              <a:gd name="T43" fmla="*/ 2147483647 h 2144"/>
              <a:gd name="T44" fmla="*/ 2147483647 w 2606"/>
              <a:gd name="T45" fmla="*/ 2147483647 h 2144"/>
              <a:gd name="T46" fmla="*/ 2147483647 w 2606"/>
              <a:gd name="T47" fmla="*/ 2147483647 h 2144"/>
              <a:gd name="T48" fmla="*/ 2147483647 w 2606"/>
              <a:gd name="T49" fmla="*/ 2147483647 h 2144"/>
              <a:gd name="T50" fmla="*/ 2147483647 w 2606"/>
              <a:gd name="T51" fmla="*/ 2147483647 h 2144"/>
              <a:gd name="T52" fmla="*/ 2147483647 w 2606"/>
              <a:gd name="T53" fmla="*/ 2147483647 h 2144"/>
              <a:gd name="T54" fmla="*/ 2147483647 w 2606"/>
              <a:gd name="T55" fmla="*/ 2147483647 h 2144"/>
              <a:gd name="T56" fmla="*/ 2147483647 w 2606"/>
              <a:gd name="T57" fmla="*/ 2147483647 h 2144"/>
              <a:gd name="T58" fmla="*/ 2147483647 w 2606"/>
              <a:gd name="T59" fmla="*/ 2147483647 h 2144"/>
              <a:gd name="T60" fmla="*/ 2147483647 w 2606"/>
              <a:gd name="T61" fmla="*/ 2147483647 h 2144"/>
              <a:gd name="T62" fmla="*/ 2147483647 w 2606"/>
              <a:gd name="T63" fmla="*/ 2147483647 h 2144"/>
              <a:gd name="T64" fmla="*/ 2147483647 w 2606"/>
              <a:gd name="T65" fmla="*/ 2147483647 h 2144"/>
              <a:gd name="T66" fmla="*/ 2147483647 w 2606"/>
              <a:gd name="T67" fmla="*/ 2147483647 h 2144"/>
              <a:gd name="T68" fmla="*/ 2147483647 w 2606"/>
              <a:gd name="T69" fmla="*/ 2147483647 h 2144"/>
              <a:gd name="T70" fmla="*/ 2147483647 w 2606"/>
              <a:gd name="T71" fmla="*/ 2147483647 h 2144"/>
              <a:gd name="T72" fmla="*/ 2147483647 w 2606"/>
              <a:gd name="T73" fmla="*/ 2147483647 h 2144"/>
              <a:gd name="T74" fmla="*/ 2147483647 w 2606"/>
              <a:gd name="T75" fmla="*/ 2147483647 h 2144"/>
              <a:gd name="T76" fmla="*/ 2147483647 w 2606"/>
              <a:gd name="T77" fmla="*/ 2147483647 h 2144"/>
              <a:gd name="T78" fmla="*/ 2147483647 w 2606"/>
              <a:gd name="T79" fmla="*/ 2147483647 h 2144"/>
              <a:gd name="T80" fmla="*/ 2147483647 w 2606"/>
              <a:gd name="T81" fmla="*/ 2147483647 h 2144"/>
              <a:gd name="T82" fmla="*/ 2147483647 w 2606"/>
              <a:gd name="T83" fmla="*/ 2147483647 h 2144"/>
              <a:gd name="T84" fmla="*/ 2147483647 w 2606"/>
              <a:gd name="T85" fmla="*/ 2147483647 h 2144"/>
              <a:gd name="T86" fmla="*/ 2147483647 w 2606"/>
              <a:gd name="T87" fmla="*/ 2147483647 h 2144"/>
              <a:gd name="T88" fmla="*/ 2147483647 w 2606"/>
              <a:gd name="T89" fmla="*/ 2147483647 h 2144"/>
              <a:gd name="T90" fmla="*/ 2147483647 w 2606"/>
              <a:gd name="T91" fmla="*/ 2147483647 h 2144"/>
              <a:gd name="T92" fmla="*/ 2147483647 w 2606"/>
              <a:gd name="T93" fmla="*/ 2147483647 h 2144"/>
              <a:gd name="T94" fmla="*/ 2147483647 w 2606"/>
              <a:gd name="T95" fmla="*/ 2147483647 h 2144"/>
              <a:gd name="T96" fmla="*/ 2147483647 w 2606"/>
              <a:gd name="T97" fmla="*/ 2147483647 h 2144"/>
              <a:gd name="T98" fmla="*/ 2147483647 w 2606"/>
              <a:gd name="T99" fmla="*/ 2147483647 h 2144"/>
              <a:gd name="T100" fmla="*/ 2147483647 w 2606"/>
              <a:gd name="T101" fmla="*/ 2147483647 h 2144"/>
              <a:gd name="T102" fmla="*/ 2147483647 w 2606"/>
              <a:gd name="T103" fmla="*/ 2147483647 h 2144"/>
              <a:gd name="T104" fmla="*/ 2147483647 w 2606"/>
              <a:gd name="T105" fmla="*/ 2147483647 h 2144"/>
              <a:gd name="T106" fmla="*/ 2147483647 w 2606"/>
              <a:gd name="T107" fmla="*/ 2147483647 h 2144"/>
              <a:gd name="T108" fmla="*/ 2147483647 w 2606"/>
              <a:gd name="T109" fmla="*/ 2147483647 h 2144"/>
              <a:gd name="T110" fmla="*/ 2147483647 w 2606"/>
              <a:gd name="T111" fmla="*/ 2147483647 h 2144"/>
              <a:gd name="T112" fmla="*/ 2147483647 w 2606"/>
              <a:gd name="T113" fmla="*/ 2147483647 h 2144"/>
              <a:gd name="T114" fmla="*/ 2147483647 w 2606"/>
              <a:gd name="T115" fmla="*/ 2147483647 h 21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06"/>
              <a:gd name="T175" fmla="*/ 0 h 2144"/>
              <a:gd name="T176" fmla="*/ 2606 w 2606"/>
              <a:gd name="T177" fmla="*/ 2144 h 21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06" h="2144">
                <a:moveTo>
                  <a:pt x="170" y="2144"/>
                </a:moveTo>
                <a:lnTo>
                  <a:pt x="116" y="2126"/>
                </a:lnTo>
                <a:lnTo>
                  <a:pt x="81" y="2097"/>
                </a:lnTo>
                <a:lnTo>
                  <a:pt x="59" y="2059"/>
                </a:lnTo>
                <a:lnTo>
                  <a:pt x="54" y="2018"/>
                </a:lnTo>
                <a:lnTo>
                  <a:pt x="62" y="1974"/>
                </a:lnTo>
                <a:lnTo>
                  <a:pt x="85" y="1935"/>
                </a:lnTo>
                <a:lnTo>
                  <a:pt x="120" y="1901"/>
                </a:lnTo>
                <a:lnTo>
                  <a:pt x="170" y="1878"/>
                </a:lnTo>
                <a:lnTo>
                  <a:pt x="182" y="1839"/>
                </a:lnTo>
                <a:lnTo>
                  <a:pt x="181" y="1759"/>
                </a:lnTo>
                <a:lnTo>
                  <a:pt x="167" y="1653"/>
                </a:lnTo>
                <a:lnTo>
                  <a:pt x="145" y="1531"/>
                </a:lnTo>
                <a:lnTo>
                  <a:pt x="119" y="1406"/>
                </a:lnTo>
                <a:lnTo>
                  <a:pt x="94" y="1292"/>
                </a:lnTo>
                <a:lnTo>
                  <a:pt x="71" y="1201"/>
                </a:lnTo>
                <a:lnTo>
                  <a:pt x="57" y="1147"/>
                </a:lnTo>
                <a:lnTo>
                  <a:pt x="53" y="1147"/>
                </a:lnTo>
                <a:lnTo>
                  <a:pt x="52" y="1147"/>
                </a:lnTo>
                <a:lnTo>
                  <a:pt x="53" y="1144"/>
                </a:lnTo>
                <a:lnTo>
                  <a:pt x="57" y="1143"/>
                </a:lnTo>
                <a:lnTo>
                  <a:pt x="53" y="1141"/>
                </a:lnTo>
                <a:lnTo>
                  <a:pt x="49" y="1138"/>
                </a:lnTo>
                <a:lnTo>
                  <a:pt x="52" y="1137"/>
                </a:lnTo>
                <a:lnTo>
                  <a:pt x="54" y="1136"/>
                </a:lnTo>
                <a:lnTo>
                  <a:pt x="46" y="1110"/>
                </a:lnTo>
                <a:lnTo>
                  <a:pt x="35" y="1076"/>
                </a:lnTo>
                <a:lnTo>
                  <a:pt x="23" y="1036"/>
                </a:lnTo>
                <a:lnTo>
                  <a:pt x="13" y="993"/>
                </a:lnTo>
                <a:lnTo>
                  <a:pt x="4" y="947"/>
                </a:lnTo>
                <a:lnTo>
                  <a:pt x="0" y="907"/>
                </a:lnTo>
                <a:lnTo>
                  <a:pt x="1" y="871"/>
                </a:lnTo>
                <a:lnTo>
                  <a:pt x="11" y="846"/>
                </a:lnTo>
                <a:lnTo>
                  <a:pt x="54" y="831"/>
                </a:lnTo>
                <a:lnTo>
                  <a:pt x="83" y="836"/>
                </a:lnTo>
                <a:lnTo>
                  <a:pt x="100" y="853"/>
                </a:lnTo>
                <a:lnTo>
                  <a:pt x="110" y="883"/>
                </a:lnTo>
                <a:lnTo>
                  <a:pt x="114" y="914"/>
                </a:lnTo>
                <a:lnTo>
                  <a:pt x="118" y="947"/>
                </a:lnTo>
                <a:lnTo>
                  <a:pt x="124" y="977"/>
                </a:lnTo>
                <a:lnTo>
                  <a:pt x="137" y="1000"/>
                </a:lnTo>
                <a:lnTo>
                  <a:pt x="151" y="984"/>
                </a:lnTo>
                <a:lnTo>
                  <a:pt x="158" y="955"/>
                </a:lnTo>
                <a:lnTo>
                  <a:pt x="162" y="918"/>
                </a:lnTo>
                <a:lnTo>
                  <a:pt x="168" y="880"/>
                </a:lnTo>
                <a:lnTo>
                  <a:pt x="180" y="842"/>
                </a:lnTo>
                <a:lnTo>
                  <a:pt x="204" y="812"/>
                </a:lnTo>
                <a:lnTo>
                  <a:pt x="245" y="793"/>
                </a:lnTo>
                <a:lnTo>
                  <a:pt x="310" y="792"/>
                </a:lnTo>
                <a:lnTo>
                  <a:pt x="372" y="819"/>
                </a:lnTo>
                <a:lnTo>
                  <a:pt x="420" y="843"/>
                </a:lnTo>
                <a:lnTo>
                  <a:pt x="454" y="860"/>
                </a:lnTo>
                <a:lnTo>
                  <a:pt x="485" y="869"/>
                </a:lnTo>
                <a:lnTo>
                  <a:pt x="510" y="865"/>
                </a:lnTo>
                <a:lnTo>
                  <a:pt x="540" y="850"/>
                </a:lnTo>
                <a:lnTo>
                  <a:pt x="577" y="817"/>
                </a:lnTo>
                <a:lnTo>
                  <a:pt x="628" y="767"/>
                </a:lnTo>
                <a:lnTo>
                  <a:pt x="697" y="685"/>
                </a:lnTo>
                <a:lnTo>
                  <a:pt x="781" y="612"/>
                </a:lnTo>
                <a:lnTo>
                  <a:pt x="874" y="549"/>
                </a:lnTo>
                <a:lnTo>
                  <a:pt x="977" y="499"/>
                </a:lnTo>
                <a:lnTo>
                  <a:pt x="1083" y="464"/>
                </a:lnTo>
                <a:lnTo>
                  <a:pt x="1193" y="449"/>
                </a:lnTo>
                <a:lnTo>
                  <a:pt x="1302" y="453"/>
                </a:lnTo>
                <a:lnTo>
                  <a:pt x="1409" y="482"/>
                </a:lnTo>
                <a:lnTo>
                  <a:pt x="1435" y="489"/>
                </a:lnTo>
                <a:lnTo>
                  <a:pt x="1460" y="497"/>
                </a:lnTo>
                <a:lnTo>
                  <a:pt x="1485" y="506"/>
                </a:lnTo>
                <a:lnTo>
                  <a:pt x="1511" y="517"/>
                </a:lnTo>
                <a:lnTo>
                  <a:pt x="1536" y="527"/>
                </a:lnTo>
                <a:lnTo>
                  <a:pt x="1561" y="540"/>
                </a:lnTo>
                <a:lnTo>
                  <a:pt x="1587" y="552"/>
                </a:lnTo>
                <a:lnTo>
                  <a:pt x="1612" y="569"/>
                </a:lnTo>
                <a:lnTo>
                  <a:pt x="1619" y="569"/>
                </a:lnTo>
                <a:lnTo>
                  <a:pt x="1627" y="570"/>
                </a:lnTo>
                <a:lnTo>
                  <a:pt x="1644" y="554"/>
                </a:lnTo>
                <a:lnTo>
                  <a:pt x="1656" y="541"/>
                </a:lnTo>
                <a:lnTo>
                  <a:pt x="1664" y="532"/>
                </a:lnTo>
                <a:lnTo>
                  <a:pt x="1669" y="526"/>
                </a:lnTo>
                <a:lnTo>
                  <a:pt x="1668" y="517"/>
                </a:lnTo>
                <a:lnTo>
                  <a:pt x="1662" y="509"/>
                </a:lnTo>
                <a:lnTo>
                  <a:pt x="1654" y="497"/>
                </a:lnTo>
                <a:lnTo>
                  <a:pt x="1642" y="482"/>
                </a:lnTo>
                <a:lnTo>
                  <a:pt x="1628" y="466"/>
                </a:lnTo>
                <a:lnTo>
                  <a:pt x="1612" y="446"/>
                </a:lnTo>
                <a:lnTo>
                  <a:pt x="1590" y="421"/>
                </a:lnTo>
                <a:lnTo>
                  <a:pt x="1569" y="397"/>
                </a:lnTo>
                <a:lnTo>
                  <a:pt x="1546" y="373"/>
                </a:lnTo>
                <a:lnTo>
                  <a:pt x="1527" y="353"/>
                </a:lnTo>
                <a:lnTo>
                  <a:pt x="1512" y="337"/>
                </a:lnTo>
                <a:lnTo>
                  <a:pt x="1504" y="332"/>
                </a:lnTo>
                <a:lnTo>
                  <a:pt x="1507" y="320"/>
                </a:lnTo>
                <a:lnTo>
                  <a:pt x="1516" y="310"/>
                </a:lnTo>
                <a:lnTo>
                  <a:pt x="1526" y="303"/>
                </a:lnTo>
                <a:lnTo>
                  <a:pt x="1540" y="302"/>
                </a:lnTo>
                <a:lnTo>
                  <a:pt x="1563" y="329"/>
                </a:lnTo>
                <a:lnTo>
                  <a:pt x="1585" y="355"/>
                </a:lnTo>
                <a:lnTo>
                  <a:pt x="1609" y="383"/>
                </a:lnTo>
                <a:lnTo>
                  <a:pt x="1633" y="411"/>
                </a:lnTo>
                <a:lnTo>
                  <a:pt x="1657" y="437"/>
                </a:lnTo>
                <a:lnTo>
                  <a:pt x="1683" y="465"/>
                </a:lnTo>
                <a:lnTo>
                  <a:pt x="1707" y="493"/>
                </a:lnTo>
                <a:lnTo>
                  <a:pt x="1732" y="521"/>
                </a:lnTo>
                <a:lnTo>
                  <a:pt x="1735" y="521"/>
                </a:lnTo>
                <a:lnTo>
                  <a:pt x="1737" y="521"/>
                </a:lnTo>
                <a:lnTo>
                  <a:pt x="1743" y="512"/>
                </a:lnTo>
                <a:lnTo>
                  <a:pt x="1750" y="504"/>
                </a:lnTo>
                <a:lnTo>
                  <a:pt x="1754" y="494"/>
                </a:lnTo>
                <a:lnTo>
                  <a:pt x="1757" y="485"/>
                </a:lnTo>
                <a:lnTo>
                  <a:pt x="1747" y="477"/>
                </a:lnTo>
                <a:lnTo>
                  <a:pt x="1737" y="473"/>
                </a:lnTo>
                <a:lnTo>
                  <a:pt x="1726" y="469"/>
                </a:lnTo>
                <a:lnTo>
                  <a:pt x="1716" y="468"/>
                </a:lnTo>
                <a:lnTo>
                  <a:pt x="1704" y="463"/>
                </a:lnTo>
                <a:lnTo>
                  <a:pt x="1694" y="458"/>
                </a:lnTo>
                <a:lnTo>
                  <a:pt x="1685" y="446"/>
                </a:lnTo>
                <a:lnTo>
                  <a:pt x="1680" y="431"/>
                </a:lnTo>
                <a:lnTo>
                  <a:pt x="1680" y="403"/>
                </a:lnTo>
                <a:lnTo>
                  <a:pt x="1683" y="379"/>
                </a:lnTo>
                <a:lnTo>
                  <a:pt x="1687" y="359"/>
                </a:lnTo>
                <a:lnTo>
                  <a:pt x="1694" y="344"/>
                </a:lnTo>
                <a:lnTo>
                  <a:pt x="1706" y="329"/>
                </a:lnTo>
                <a:lnTo>
                  <a:pt x="1721" y="317"/>
                </a:lnTo>
                <a:lnTo>
                  <a:pt x="1742" y="308"/>
                </a:lnTo>
                <a:lnTo>
                  <a:pt x="1770" y="302"/>
                </a:lnTo>
                <a:lnTo>
                  <a:pt x="1794" y="303"/>
                </a:lnTo>
                <a:lnTo>
                  <a:pt x="1814" y="306"/>
                </a:lnTo>
                <a:lnTo>
                  <a:pt x="1830" y="306"/>
                </a:lnTo>
                <a:lnTo>
                  <a:pt x="1842" y="305"/>
                </a:lnTo>
                <a:lnTo>
                  <a:pt x="1850" y="297"/>
                </a:lnTo>
                <a:lnTo>
                  <a:pt x="1859" y="286"/>
                </a:lnTo>
                <a:lnTo>
                  <a:pt x="1865" y="267"/>
                </a:lnTo>
                <a:lnTo>
                  <a:pt x="1874" y="240"/>
                </a:lnTo>
                <a:lnTo>
                  <a:pt x="1848" y="238"/>
                </a:lnTo>
                <a:lnTo>
                  <a:pt x="1826" y="235"/>
                </a:lnTo>
                <a:lnTo>
                  <a:pt x="1804" y="229"/>
                </a:lnTo>
                <a:lnTo>
                  <a:pt x="1790" y="222"/>
                </a:lnTo>
                <a:lnTo>
                  <a:pt x="1780" y="211"/>
                </a:lnTo>
                <a:lnTo>
                  <a:pt x="1781" y="198"/>
                </a:lnTo>
                <a:lnTo>
                  <a:pt x="1792" y="183"/>
                </a:lnTo>
                <a:lnTo>
                  <a:pt x="1816" y="167"/>
                </a:lnTo>
                <a:lnTo>
                  <a:pt x="1824" y="162"/>
                </a:lnTo>
                <a:lnTo>
                  <a:pt x="1832" y="159"/>
                </a:lnTo>
                <a:lnTo>
                  <a:pt x="1837" y="157"/>
                </a:lnTo>
                <a:lnTo>
                  <a:pt x="1842" y="155"/>
                </a:lnTo>
                <a:lnTo>
                  <a:pt x="1845" y="154"/>
                </a:lnTo>
                <a:lnTo>
                  <a:pt x="1847" y="153"/>
                </a:lnTo>
                <a:lnTo>
                  <a:pt x="1840" y="146"/>
                </a:lnTo>
                <a:lnTo>
                  <a:pt x="1833" y="143"/>
                </a:lnTo>
                <a:lnTo>
                  <a:pt x="1823" y="139"/>
                </a:lnTo>
                <a:lnTo>
                  <a:pt x="1816" y="135"/>
                </a:lnTo>
                <a:lnTo>
                  <a:pt x="1807" y="130"/>
                </a:lnTo>
                <a:lnTo>
                  <a:pt x="1802" y="125"/>
                </a:lnTo>
                <a:lnTo>
                  <a:pt x="1799" y="119"/>
                </a:lnTo>
                <a:lnTo>
                  <a:pt x="1802" y="111"/>
                </a:lnTo>
                <a:lnTo>
                  <a:pt x="1812" y="103"/>
                </a:lnTo>
                <a:lnTo>
                  <a:pt x="1823" y="100"/>
                </a:lnTo>
                <a:lnTo>
                  <a:pt x="1835" y="96"/>
                </a:lnTo>
                <a:lnTo>
                  <a:pt x="1847" y="96"/>
                </a:lnTo>
                <a:lnTo>
                  <a:pt x="1859" y="96"/>
                </a:lnTo>
                <a:lnTo>
                  <a:pt x="1873" y="96"/>
                </a:lnTo>
                <a:lnTo>
                  <a:pt x="1885" y="97"/>
                </a:lnTo>
                <a:lnTo>
                  <a:pt x="1899" y="101"/>
                </a:lnTo>
                <a:lnTo>
                  <a:pt x="1897" y="91"/>
                </a:lnTo>
                <a:lnTo>
                  <a:pt x="1894" y="81"/>
                </a:lnTo>
                <a:lnTo>
                  <a:pt x="1888" y="68"/>
                </a:lnTo>
                <a:lnTo>
                  <a:pt x="1883" y="57"/>
                </a:lnTo>
                <a:lnTo>
                  <a:pt x="1876" y="43"/>
                </a:lnTo>
                <a:lnTo>
                  <a:pt x="1871" y="30"/>
                </a:lnTo>
                <a:lnTo>
                  <a:pt x="1867" y="16"/>
                </a:lnTo>
                <a:lnTo>
                  <a:pt x="1866" y="5"/>
                </a:lnTo>
                <a:lnTo>
                  <a:pt x="1878" y="0"/>
                </a:lnTo>
                <a:lnTo>
                  <a:pt x="1895" y="7"/>
                </a:lnTo>
                <a:lnTo>
                  <a:pt x="1913" y="22"/>
                </a:lnTo>
                <a:lnTo>
                  <a:pt x="1935" y="44"/>
                </a:lnTo>
                <a:lnTo>
                  <a:pt x="1953" y="67"/>
                </a:lnTo>
                <a:lnTo>
                  <a:pt x="1971" y="90"/>
                </a:lnTo>
                <a:lnTo>
                  <a:pt x="1984" y="110"/>
                </a:lnTo>
                <a:lnTo>
                  <a:pt x="1993" y="125"/>
                </a:lnTo>
                <a:lnTo>
                  <a:pt x="2009" y="108"/>
                </a:lnTo>
                <a:lnTo>
                  <a:pt x="2033" y="93"/>
                </a:lnTo>
                <a:lnTo>
                  <a:pt x="2059" y="79"/>
                </a:lnTo>
                <a:lnTo>
                  <a:pt x="2086" y="71"/>
                </a:lnTo>
                <a:lnTo>
                  <a:pt x="2108" y="68"/>
                </a:lnTo>
                <a:lnTo>
                  <a:pt x="2127" y="76"/>
                </a:lnTo>
                <a:lnTo>
                  <a:pt x="2136" y="95"/>
                </a:lnTo>
                <a:lnTo>
                  <a:pt x="2134" y="130"/>
                </a:lnTo>
                <a:lnTo>
                  <a:pt x="2150" y="129"/>
                </a:lnTo>
                <a:lnTo>
                  <a:pt x="2166" y="129"/>
                </a:lnTo>
                <a:lnTo>
                  <a:pt x="2179" y="129"/>
                </a:lnTo>
                <a:lnTo>
                  <a:pt x="2190" y="133"/>
                </a:lnTo>
                <a:lnTo>
                  <a:pt x="2196" y="138"/>
                </a:lnTo>
                <a:lnTo>
                  <a:pt x="2200" y="148"/>
                </a:lnTo>
                <a:lnTo>
                  <a:pt x="2200" y="160"/>
                </a:lnTo>
                <a:lnTo>
                  <a:pt x="2196" y="179"/>
                </a:lnTo>
                <a:lnTo>
                  <a:pt x="2212" y="177"/>
                </a:lnTo>
                <a:lnTo>
                  <a:pt x="2229" y="177"/>
                </a:lnTo>
                <a:lnTo>
                  <a:pt x="2247" y="177"/>
                </a:lnTo>
                <a:lnTo>
                  <a:pt x="2266" y="178"/>
                </a:lnTo>
                <a:lnTo>
                  <a:pt x="2284" y="181"/>
                </a:lnTo>
                <a:lnTo>
                  <a:pt x="2301" y="187"/>
                </a:lnTo>
                <a:lnTo>
                  <a:pt x="2315" y="196"/>
                </a:lnTo>
                <a:lnTo>
                  <a:pt x="2331" y="208"/>
                </a:lnTo>
                <a:lnTo>
                  <a:pt x="2353" y="210"/>
                </a:lnTo>
                <a:lnTo>
                  <a:pt x="2379" y="213"/>
                </a:lnTo>
                <a:lnTo>
                  <a:pt x="2404" y="219"/>
                </a:lnTo>
                <a:lnTo>
                  <a:pt x="2430" y="227"/>
                </a:lnTo>
                <a:lnTo>
                  <a:pt x="2455" y="236"/>
                </a:lnTo>
                <a:lnTo>
                  <a:pt x="2479" y="249"/>
                </a:lnTo>
                <a:lnTo>
                  <a:pt x="2500" y="264"/>
                </a:lnTo>
                <a:lnTo>
                  <a:pt x="2520" y="283"/>
                </a:lnTo>
                <a:lnTo>
                  <a:pt x="2558" y="281"/>
                </a:lnTo>
                <a:lnTo>
                  <a:pt x="2585" y="284"/>
                </a:lnTo>
                <a:lnTo>
                  <a:pt x="2600" y="292"/>
                </a:lnTo>
                <a:lnTo>
                  <a:pt x="2606" y="306"/>
                </a:lnTo>
                <a:lnTo>
                  <a:pt x="2604" y="322"/>
                </a:lnTo>
                <a:lnTo>
                  <a:pt x="2595" y="342"/>
                </a:lnTo>
                <a:lnTo>
                  <a:pt x="2580" y="364"/>
                </a:lnTo>
                <a:lnTo>
                  <a:pt x="2562" y="391"/>
                </a:lnTo>
                <a:lnTo>
                  <a:pt x="2551" y="437"/>
                </a:lnTo>
                <a:lnTo>
                  <a:pt x="2539" y="483"/>
                </a:lnTo>
                <a:lnTo>
                  <a:pt x="2527" y="525"/>
                </a:lnTo>
                <a:lnTo>
                  <a:pt x="2513" y="568"/>
                </a:lnTo>
                <a:lnTo>
                  <a:pt x="2494" y="608"/>
                </a:lnTo>
                <a:lnTo>
                  <a:pt x="2474" y="649"/>
                </a:lnTo>
                <a:lnTo>
                  <a:pt x="2448" y="688"/>
                </a:lnTo>
                <a:lnTo>
                  <a:pt x="2420" y="730"/>
                </a:lnTo>
                <a:lnTo>
                  <a:pt x="2420" y="732"/>
                </a:lnTo>
                <a:lnTo>
                  <a:pt x="2420" y="736"/>
                </a:lnTo>
                <a:lnTo>
                  <a:pt x="2439" y="749"/>
                </a:lnTo>
                <a:lnTo>
                  <a:pt x="2448" y="774"/>
                </a:lnTo>
                <a:lnTo>
                  <a:pt x="2448" y="807"/>
                </a:lnTo>
                <a:lnTo>
                  <a:pt x="2443" y="846"/>
                </a:lnTo>
                <a:lnTo>
                  <a:pt x="2432" y="884"/>
                </a:lnTo>
                <a:lnTo>
                  <a:pt x="2419" y="919"/>
                </a:lnTo>
                <a:lnTo>
                  <a:pt x="2406" y="948"/>
                </a:lnTo>
                <a:lnTo>
                  <a:pt x="2396" y="970"/>
                </a:lnTo>
                <a:lnTo>
                  <a:pt x="2368" y="1057"/>
                </a:lnTo>
                <a:lnTo>
                  <a:pt x="2344" y="1147"/>
                </a:lnTo>
                <a:lnTo>
                  <a:pt x="2320" y="1238"/>
                </a:lnTo>
                <a:lnTo>
                  <a:pt x="2301" y="1329"/>
                </a:lnTo>
                <a:lnTo>
                  <a:pt x="2282" y="1420"/>
                </a:lnTo>
                <a:lnTo>
                  <a:pt x="2269" y="1514"/>
                </a:lnTo>
                <a:lnTo>
                  <a:pt x="2256" y="1606"/>
                </a:lnTo>
                <a:lnTo>
                  <a:pt x="2247" y="1701"/>
                </a:lnTo>
                <a:lnTo>
                  <a:pt x="2246" y="1709"/>
                </a:lnTo>
                <a:lnTo>
                  <a:pt x="2246" y="1721"/>
                </a:lnTo>
                <a:lnTo>
                  <a:pt x="2245" y="1735"/>
                </a:lnTo>
                <a:lnTo>
                  <a:pt x="2245" y="1750"/>
                </a:lnTo>
                <a:lnTo>
                  <a:pt x="2245" y="1764"/>
                </a:lnTo>
                <a:lnTo>
                  <a:pt x="2245" y="1779"/>
                </a:lnTo>
                <a:lnTo>
                  <a:pt x="2245" y="1792"/>
                </a:lnTo>
                <a:lnTo>
                  <a:pt x="2248" y="1805"/>
                </a:lnTo>
                <a:lnTo>
                  <a:pt x="2317" y="1845"/>
                </a:lnTo>
                <a:lnTo>
                  <a:pt x="2348" y="1894"/>
                </a:lnTo>
                <a:lnTo>
                  <a:pt x="2347" y="1945"/>
                </a:lnTo>
                <a:lnTo>
                  <a:pt x="2323" y="1991"/>
                </a:lnTo>
                <a:lnTo>
                  <a:pt x="2280" y="2022"/>
                </a:lnTo>
                <a:lnTo>
                  <a:pt x="2231" y="2035"/>
                </a:lnTo>
                <a:lnTo>
                  <a:pt x="2179" y="2020"/>
                </a:lnTo>
                <a:lnTo>
                  <a:pt x="2136" y="1972"/>
                </a:lnTo>
                <a:lnTo>
                  <a:pt x="2132" y="1960"/>
                </a:lnTo>
                <a:lnTo>
                  <a:pt x="2132" y="1949"/>
                </a:lnTo>
                <a:lnTo>
                  <a:pt x="2132" y="1937"/>
                </a:lnTo>
                <a:lnTo>
                  <a:pt x="2133" y="1929"/>
                </a:lnTo>
                <a:lnTo>
                  <a:pt x="2133" y="1918"/>
                </a:lnTo>
                <a:lnTo>
                  <a:pt x="2134" y="1910"/>
                </a:lnTo>
                <a:lnTo>
                  <a:pt x="2133" y="1902"/>
                </a:lnTo>
                <a:lnTo>
                  <a:pt x="2133" y="1894"/>
                </a:lnTo>
                <a:lnTo>
                  <a:pt x="2102" y="1887"/>
                </a:lnTo>
                <a:lnTo>
                  <a:pt x="2077" y="1873"/>
                </a:lnTo>
                <a:lnTo>
                  <a:pt x="2059" y="1855"/>
                </a:lnTo>
                <a:lnTo>
                  <a:pt x="2048" y="1834"/>
                </a:lnTo>
                <a:lnTo>
                  <a:pt x="2043" y="1808"/>
                </a:lnTo>
                <a:lnTo>
                  <a:pt x="2047" y="1783"/>
                </a:lnTo>
                <a:lnTo>
                  <a:pt x="2060" y="1758"/>
                </a:lnTo>
                <a:lnTo>
                  <a:pt x="2081" y="1736"/>
                </a:lnTo>
                <a:lnTo>
                  <a:pt x="2080" y="1722"/>
                </a:lnTo>
                <a:lnTo>
                  <a:pt x="2079" y="1707"/>
                </a:lnTo>
                <a:lnTo>
                  <a:pt x="2076" y="1690"/>
                </a:lnTo>
                <a:lnTo>
                  <a:pt x="2074" y="1672"/>
                </a:lnTo>
                <a:lnTo>
                  <a:pt x="2069" y="1653"/>
                </a:lnTo>
                <a:lnTo>
                  <a:pt x="2065" y="1636"/>
                </a:lnTo>
                <a:lnTo>
                  <a:pt x="2061" y="1623"/>
                </a:lnTo>
                <a:lnTo>
                  <a:pt x="2057" y="1615"/>
                </a:lnTo>
                <a:lnTo>
                  <a:pt x="2003" y="1616"/>
                </a:lnTo>
                <a:lnTo>
                  <a:pt x="1964" y="1617"/>
                </a:lnTo>
                <a:lnTo>
                  <a:pt x="1935" y="1617"/>
                </a:lnTo>
                <a:lnTo>
                  <a:pt x="1916" y="1619"/>
                </a:lnTo>
                <a:lnTo>
                  <a:pt x="1903" y="1619"/>
                </a:lnTo>
                <a:lnTo>
                  <a:pt x="1895" y="1620"/>
                </a:lnTo>
                <a:lnTo>
                  <a:pt x="1890" y="1620"/>
                </a:lnTo>
                <a:lnTo>
                  <a:pt x="1888" y="1621"/>
                </a:lnTo>
                <a:lnTo>
                  <a:pt x="1888" y="1645"/>
                </a:lnTo>
                <a:lnTo>
                  <a:pt x="1890" y="1673"/>
                </a:lnTo>
                <a:lnTo>
                  <a:pt x="1893" y="1700"/>
                </a:lnTo>
                <a:lnTo>
                  <a:pt x="1895" y="1729"/>
                </a:lnTo>
                <a:lnTo>
                  <a:pt x="1897" y="1758"/>
                </a:lnTo>
                <a:lnTo>
                  <a:pt x="1898" y="1787"/>
                </a:lnTo>
                <a:lnTo>
                  <a:pt x="1898" y="1816"/>
                </a:lnTo>
                <a:lnTo>
                  <a:pt x="1898" y="1845"/>
                </a:lnTo>
                <a:lnTo>
                  <a:pt x="1870" y="1867"/>
                </a:lnTo>
                <a:lnTo>
                  <a:pt x="1821" y="1878"/>
                </a:lnTo>
                <a:lnTo>
                  <a:pt x="1754" y="1881"/>
                </a:lnTo>
                <a:lnTo>
                  <a:pt x="1680" y="1877"/>
                </a:lnTo>
                <a:lnTo>
                  <a:pt x="1603" y="1867"/>
                </a:lnTo>
                <a:lnTo>
                  <a:pt x="1531" y="1858"/>
                </a:lnTo>
                <a:lnTo>
                  <a:pt x="1471" y="1849"/>
                </a:lnTo>
                <a:lnTo>
                  <a:pt x="1431" y="1844"/>
                </a:lnTo>
                <a:lnTo>
                  <a:pt x="1355" y="1845"/>
                </a:lnTo>
                <a:lnTo>
                  <a:pt x="1280" y="1850"/>
                </a:lnTo>
                <a:lnTo>
                  <a:pt x="1206" y="1857"/>
                </a:lnTo>
                <a:lnTo>
                  <a:pt x="1134" y="1865"/>
                </a:lnTo>
                <a:lnTo>
                  <a:pt x="1060" y="1873"/>
                </a:lnTo>
                <a:lnTo>
                  <a:pt x="987" y="1881"/>
                </a:lnTo>
                <a:lnTo>
                  <a:pt x="913" y="1887"/>
                </a:lnTo>
                <a:lnTo>
                  <a:pt x="841" y="1894"/>
                </a:lnTo>
                <a:lnTo>
                  <a:pt x="779" y="1886"/>
                </a:lnTo>
                <a:lnTo>
                  <a:pt x="719" y="1875"/>
                </a:lnTo>
                <a:lnTo>
                  <a:pt x="658" y="1863"/>
                </a:lnTo>
                <a:lnTo>
                  <a:pt x="597" y="1853"/>
                </a:lnTo>
                <a:lnTo>
                  <a:pt x="536" y="1843"/>
                </a:lnTo>
                <a:lnTo>
                  <a:pt x="476" y="1839"/>
                </a:lnTo>
                <a:lnTo>
                  <a:pt x="415" y="1841"/>
                </a:lnTo>
                <a:lnTo>
                  <a:pt x="356" y="1851"/>
                </a:lnTo>
                <a:lnTo>
                  <a:pt x="356" y="1859"/>
                </a:lnTo>
                <a:lnTo>
                  <a:pt x="356" y="1867"/>
                </a:lnTo>
                <a:lnTo>
                  <a:pt x="380" y="1868"/>
                </a:lnTo>
                <a:lnTo>
                  <a:pt x="400" y="1873"/>
                </a:lnTo>
                <a:lnTo>
                  <a:pt x="415" y="1879"/>
                </a:lnTo>
                <a:lnTo>
                  <a:pt x="428" y="1891"/>
                </a:lnTo>
                <a:lnTo>
                  <a:pt x="435" y="1903"/>
                </a:lnTo>
                <a:lnTo>
                  <a:pt x="440" y="1922"/>
                </a:lnTo>
                <a:lnTo>
                  <a:pt x="444" y="1944"/>
                </a:lnTo>
                <a:lnTo>
                  <a:pt x="445" y="1972"/>
                </a:lnTo>
                <a:lnTo>
                  <a:pt x="434" y="1999"/>
                </a:lnTo>
                <a:lnTo>
                  <a:pt x="420" y="2017"/>
                </a:lnTo>
                <a:lnTo>
                  <a:pt x="404" y="2025"/>
                </a:lnTo>
                <a:lnTo>
                  <a:pt x="386" y="2027"/>
                </a:lnTo>
                <a:lnTo>
                  <a:pt x="364" y="2025"/>
                </a:lnTo>
                <a:lnTo>
                  <a:pt x="344" y="2021"/>
                </a:lnTo>
                <a:lnTo>
                  <a:pt x="325" y="2018"/>
                </a:lnTo>
                <a:lnTo>
                  <a:pt x="307" y="2020"/>
                </a:lnTo>
                <a:lnTo>
                  <a:pt x="300" y="2049"/>
                </a:lnTo>
                <a:lnTo>
                  <a:pt x="291" y="2075"/>
                </a:lnTo>
                <a:lnTo>
                  <a:pt x="280" y="2096"/>
                </a:lnTo>
                <a:lnTo>
                  <a:pt x="266" y="2113"/>
                </a:lnTo>
                <a:lnTo>
                  <a:pt x="247" y="2126"/>
                </a:lnTo>
                <a:lnTo>
                  <a:pt x="225" y="2135"/>
                </a:lnTo>
                <a:lnTo>
                  <a:pt x="199" y="2140"/>
                </a:lnTo>
                <a:lnTo>
                  <a:pt x="170" y="2144"/>
                </a:lnTo>
                <a:close/>
                <a:moveTo>
                  <a:pt x="276" y="1931"/>
                </a:moveTo>
                <a:lnTo>
                  <a:pt x="277" y="1931"/>
                </a:lnTo>
                <a:lnTo>
                  <a:pt x="281" y="1922"/>
                </a:lnTo>
                <a:lnTo>
                  <a:pt x="286" y="1913"/>
                </a:lnTo>
                <a:lnTo>
                  <a:pt x="292" y="1905"/>
                </a:lnTo>
                <a:lnTo>
                  <a:pt x="299" y="1897"/>
                </a:lnTo>
                <a:lnTo>
                  <a:pt x="304" y="1888"/>
                </a:lnTo>
                <a:lnTo>
                  <a:pt x="310" y="1881"/>
                </a:lnTo>
                <a:lnTo>
                  <a:pt x="314" y="1873"/>
                </a:lnTo>
                <a:lnTo>
                  <a:pt x="318" y="1867"/>
                </a:lnTo>
                <a:lnTo>
                  <a:pt x="305" y="1867"/>
                </a:lnTo>
                <a:lnTo>
                  <a:pt x="296" y="1870"/>
                </a:lnTo>
                <a:lnTo>
                  <a:pt x="288" y="1874"/>
                </a:lnTo>
                <a:lnTo>
                  <a:pt x="281" y="1878"/>
                </a:lnTo>
                <a:lnTo>
                  <a:pt x="272" y="1881"/>
                </a:lnTo>
                <a:lnTo>
                  <a:pt x="264" y="1883"/>
                </a:lnTo>
                <a:lnTo>
                  <a:pt x="256" y="1886"/>
                </a:lnTo>
                <a:lnTo>
                  <a:pt x="245" y="1887"/>
                </a:lnTo>
                <a:lnTo>
                  <a:pt x="243" y="1894"/>
                </a:lnTo>
                <a:lnTo>
                  <a:pt x="242" y="1905"/>
                </a:lnTo>
                <a:lnTo>
                  <a:pt x="249" y="1910"/>
                </a:lnTo>
                <a:lnTo>
                  <a:pt x="258" y="1916"/>
                </a:lnTo>
                <a:lnTo>
                  <a:pt x="266" y="1922"/>
                </a:lnTo>
                <a:lnTo>
                  <a:pt x="276" y="1931"/>
                </a:lnTo>
                <a:close/>
                <a:moveTo>
                  <a:pt x="2195" y="1795"/>
                </a:moveTo>
                <a:lnTo>
                  <a:pt x="2196" y="1795"/>
                </a:lnTo>
                <a:lnTo>
                  <a:pt x="2193" y="1768"/>
                </a:lnTo>
                <a:lnTo>
                  <a:pt x="2189" y="1743"/>
                </a:lnTo>
                <a:lnTo>
                  <a:pt x="2185" y="1717"/>
                </a:lnTo>
                <a:lnTo>
                  <a:pt x="2184" y="1693"/>
                </a:lnTo>
                <a:lnTo>
                  <a:pt x="2180" y="1668"/>
                </a:lnTo>
                <a:lnTo>
                  <a:pt x="2180" y="1644"/>
                </a:lnTo>
                <a:lnTo>
                  <a:pt x="2179" y="1620"/>
                </a:lnTo>
                <a:lnTo>
                  <a:pt x="2180" y="1596"/>
                </a:lnTo>
                <a:lnTo>
                  <a:pt x="2169" y="1598"/>
                </a:lnTo>
                <a:lnTo>
                  <a:pt x="2161" y="1601"/>
                </a:lnTo>
                <a:lnTo>
                  <a:pt x="2155" y="1601"/>
                </a:lnTo>
                <a:lnTo>
                  <a:pt x="2150" y="1602"/>
                </a:lnTo>
                <a:lnTo>
                  <a:pt x="2141" y="1604"/>
                </a:lnTo>
                <a:lnTo>
                  <a:pt x="2132" y="1607"/>
                </a:lnTo>
                <a:lnTo>
                  <a:pt x="2129" y="1620"/>
                </a:lnTo>
                <a:lnTo>
                  <a:pt x="2128" y="1634"/>
                </a:lnTo>
                <a:lnTo>
                  <a:pt x="2126" y="1649"/>
                </a:lnTo>
                <a:lnTo>
                  <a:pt x="2124" y="1664"/>
                </a:lnTo>
                <a:lnTo>
                  <a:pt x="2122" y="1679"/>
                </a:lnTo>
                <a:lnTo>
                  <a:pt x="2121" y="1696"/>
                </a:lnTo>
                <a:lnTo>
                  <a:pt x="2119" y="1712"/>
                </a:lnTo>
                <a:lnTo>
                  <a:pt x="2119" y="1730"/>
                </a:lnTo>
                <a:lnTo>
                  <a:pt x="2134" y="1731"/>
                </a:lnTo>
                <a:lnTo>
                  <a:pt x="2146" y="1735"/>
                </a:lnTo>
                <a:lnTo>
                  <a:pt x="2156" y="1740"/>
                </a:lnTo>
                <a:lnTo>
                  <a:pt x="2165" y="1748"/>
                </a:lnTo>
                <a:lnTo>
                  <a:pt x="2171" y="1755"/>
                </a:lnTo>
                <a:lnTo>
                  <a:pt x="2179" y="1767"/>
                </a:lnTo>
                <a:lnTo>
                  <a:pt x="2186" y="1778"/>
                </a:lnTo>
                <a:lnTo>
                  <a:pt x="2195" y="179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Freeform 6"/>
          <p:cNvSpPr>
            <a:spLocks/>
          </p:cNvSpPr>
          <p:nvPr/>
        </p:nvSpPr>
        <p:spPr bwMode="auto">
          <a:xfrm>
            <a:off x="2768600" y="5027613"/>
            <a:ext cx="103188" cy="114300"/>
          </a:xfrm>
          <a:custGeom>
            <a:avLst/>
            <a:gdLst>
              <a:gd name="T0" fmla="*/ 2147483647 w 194"/>
              <a:gd name="T1" fmla="*/ 2147483647 h 215"/>
              <a:gd name="T2" fmla="*/ 2147483647 w 194"/>
              <a:gd name="T3" fmla="*/ 2147483647 h 215"/>
              <a:gd name="T4" fmla="*/ 2147483647 w 194"/>
              <a:gd name="T5" fmla="*/ 2147483647 h 215"/>
              <a:gd name="T6" fmla="*/ 2147483647 w 194"/>
              <a:gd name="T7" fmla="*/ 2147483647 h 215"/>
              <a:gd name="T8" fmla="*/ 0 w 194"/>
              <a:gd name="T9" fmla="*/ 2147483647 h 215"/>
              <a:gd name="T10" fmla="*/ 2147483647 w 194"/>
              <a:gd name="T11" fmla="*/ 2147483647 h 215"/>
              <a:gd name="T12" fmla="*/ 2147483647 w 194"/>
              <a:gd name="T13" fmla="*/ 2147483647 h 215"/>
              <a:gd name="T14" fmla="*/ 2147483647 w 194"/>
              <a:gd name="T15" fmla="*/ 2147483647 h 215"/>
              <a:gd name="T16" fmla="*/ 2147483647 w 194"/>
              <a:gd name="T17" fmla="*/ 0 h 215"/>
              <a:gd name="T18" fmla="*/ 2147483647 w 194"/>
              <a:gd name="T19" fmla="*/ 2147483647 h 215"/>
              <a:gd name="T20" fmla="*/ 2147483647 w 194"/>
              <a:gd name="T21" fmla="*/ 2147483647 h 215"/>
              <a:gd name="T22" fmla="*/ 2147483647 w 194"/>
              <a:gd name="T23" fmla="*/ 2147483647 h 215"/>
              <a:gd name="T24" fmla="*/ 2147483647 w 194"/>
              <a:gd name="T25" fmla="*/ 2147483647 h 215"/>
              <a:gd name="T26" fmla="*/ 2147483647 w 194"/>
              <a:gd name="T27" fmla="*/ 2147483647 h 215"/>
              <a:gd name="T28" fmla="*/ 2147483647 w 194"/>
              <a:gd name="T29" fmla="*/ 2147483647 h 215"/>
              <a:gd name="T30" fmla="*/ 2147483647 w 194"/>
              <a:gd name="T31" fmla="*/ 2147483647 h 215"/>
              <a:gd name="T32" fmla="*/ 2147483647 w 194"/>
              <a:gd name="T33" fmla="*/ 2147483647 h 215"/>
              <a:gd name="T34" fmla="*/ 2147483647 w 194"/>
              <a:gd name="T35" fmla="*/ 2147483647 h 215"/>
              <a:gd name="T36" fmla="*/ 2147483647 w 194"/>
              <a:gd name="T37" fmla="*/ 2147483647 h 215"/>
              <a:gd name="T38" fmla="*/ 2147483647 w 194"/>
              <a:gd name="T39" fmla="*/ 2147483647 h 215"/>
              <a:gd name="T40" fmla="*/ 2147483647 w 194"/>
              <a:gd name="T41" fmla="*/ 2147483647 h 215"/>
              <a:gd name="T42" fmla="*/ 2147483647 w 194"/>
              <a:gd name="T43" fmla="*/ 2147483647 h 215"/>
              <a:gd name="T44" fmla="*/ 2147483647 w 194"/>
              <a:gd name="T45" fmla="*/ 2147483647 h 215"/>
              <a:gd name="T46" fmla="*/ 2147483647 w 194"/>
              <a:gd name="T47" fmla="*/ 2147483647 h 215"/>
              <a:gd name="T48" fmla="*/ 2147483647 w 194"/>
              <a:gd name="T49" fmla="*/ 2147483647 h 215"/>
              <a:gd name="T50" fmla="*/ 2147483647 w 194"/>
              <a:gd name="T51" fmla="*/ 2147483647 h 215"/>
              <a:gd name="T52" fmla="*/ 2147483647 w 194"/>
              <a:gd name="T53" fmla="*/ 2147483647 h 215"/>
              <a:gd name="T54" fmla="*/ 2147483647 w 194"/>
              <a:gd name="T55" fmla="*/ 2147483647 h 215"/>
              <a:gd name="T56" fmla="*/ 2147483647 w 194"/>
              <a:gd name="T57" fmla="*/ 2147483647 h 215"/>
              <a:gd name="T58" fmla="*/ 2147483647 w 194"/>
              <a:gd name="T59" fmla="*/ 2147483647 h 215"/>
              <a:gd name="T60" fmla="*/ 2147483647 w 194"/>
              <a:gd name="T61" fmla="*/ 2147483647 h 215"/>
              <a:gd name="T62" fmla="*/ 2147483647 w 194"/>
              <a:gd name="T63" fmla="*/ 2147483647 h 215"/>
              <a:gd name="T64" fmla="*/ 2147483647 w 194"/>
              <a:gd name="T65" fmla="*/ 2147483647 h 215"/>
              <a:gd name="T66" fmla="*/ 2147483647 w 194"/>
              <a:gd name="T67" fmla="*/ 2147483647 h 215"/>
              <a:gd name="T68" fmla="*/ 2147483647 w 194"/>
              <a:gd name="T69" fmla="*/ 2147483647 h 215"/>
              <a:gd name="T70" fmla="*/ 2147483647 w 194"/>
              <a:gd name="T71" fmla="*/ 2147483647 h 215"/>
              <a:gd name="T72" fmla="*/ 2147483647 w 194"/>
              <a:gd name="T73" fmla="*/ 2147483647 h 21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94"/>
              <a:gd name="T112" fmla="*/ 0 h 215"/>
              <a:gd name="T113" fmla="*/ 194 w 194"/>
              <a:gd name="T114" fmla="*/ 215 h 215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94" h="215">
                <a:moveTo>
                  <a:pt x="86" y="215"/>
                </a:moveTo>
                <a:lnTo>
                  <a:pt x="46" y="199"/>
                </a:lnTo>
                <a:lnTo>
                  <a:pt x="19" y="172"/>
                </a:lnTo>
                <a:lnTo>
                  <a:pt x="4" y="139"/>
                </a:lnTo>
                <a:lnTo>
                  <a:pt x="0" y="104"/>
                </a:lnTo>
                <a:lnTo>
                  <a:pt x="7" y="67"/>
                </a:lnTo>
                <a:lnTo>
                  <a:pt x="26" y="36"/>
                </a:lnTo>
                <a:lnTo>
                  <a:pt x="55" y="12"/>
                </a:lnTo>
                <a:lnTo>
                  <a:pt x="96" y="0"/>
                </a:lnTo>
                <a:lnTo>
                  <a:pt x="91" y="21"/>
                </a:lnTo>
                <a:lnTo>
                  <a:pt x="81" y="42"/>
                </a:lnTo>
                <a:lnTo>
                  <a:pt x="69" y="61"/>
                </a:lnTo>
                <a:lnTo>
                  <a:pt x="56" y="81"/>
                </a:lnTo>
                <a:lnTo>
                  <a:pt x="47" y="100"/>
                </a:lnTo>
                <a:lnTo>
                  <a:pt x="47" y="119"/>
                </a:lnTo>
                <a:lnTo>
                  <a:pt x="57" y="137"/>
                </a:lnTo>
                <a:lnTo>
                  <a:pt x="84" y="155"/>
                </a:lnTo>
                <a:lnTo>
                  <a:pt x="108" y="150"/>
                </a:lnTo>
                <a:lnTo>
                  <a:pt x="123" y="141"/>
                </a:lnTo>
                <a:lnTo>
                  <a:pt x="131" y="129"/>
                </a:lnTo>
                <a:lnTo>
                  <a:pt x="133" y="117"/>
                </a:lnTo>
                <a:lnTo>
                  <a:pt x="132" y="101"/>
                </a:lnTo>
                <a:lnTo>
                  <a:pt x="132" y="86"/>
                </a:lnTo>
                <a:lnTo>
                  <a:pt x="133" y="71"/>
                </a:lnTo>
                <a:lnTo>
                  <a:pt x="143" y="57"/>
                </a:lnTo>
                <a:lnTo>
                  <a:pt x="146" y="47"/>
                </a:lnTo>
                <a:lnTo>
                  <a:pt x="148" y="41"/>
                </a:lnTo>
                <a:lnTo>
                  <a:pt x="150" y="34"/>
                </a:lnTo>
                <a:lnTo>
                  <a:pt x="153" y="26"/>
                </a:lnTo>
                <a:lnTo>
                  <a:pt x="168" y="33"/>
                </a:lnTo>
                <a:lnTo>
                  <a:pt x="182" y="55"/>
                </a:lnTo>
                <a:lnTo>
                  <a:pt x="191" y="85"/>
                </a:lnTo>
                <a:lnTo>
                  <a:pt x="194" y="120"/>
                </a:lnTo>
                <a:lnTo>
                  <a:pt x="186" y="155"/>
                </a:lnTo>
                <a:lnTo>
                  <a:pt x="167" y="185"/>
                </a:lnTo>
                <a:lnTo>
                  <a:pt x="134" y="206"/>
                </a:lnTo>
                <a:lnTo>
                  <a:pt x="86" y="215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Freeform 7"/>
          <p:cNvSpPr>
            <a:spLocks/>
          </p:cNvSpPr>
          <p:nvPr/>
        </p:nvSpPr>
        <p:spPr bwMode="auto">
          <a:xfrm>
            <a:off x="2806700" y="5064125"/>
            <a:ext cx="20638" cy="34925"/>
          </a:xfrm>
          <a:custGeom>
            <a:avLst/>
            <a:gdLst>
              <a:gd name="T0" fmla="*/ 2147483647 w 39"/>
              <a:gd name="T1" fmla="*/ 2147483647 h 64"/>
              <a:gd name="T2" fmla="*/ 2147483647 w 39"/>
              <a:gd name="T3" fmla="*/ 2147483647 h 64"/>
              <a:gd name="T4" fmla="*/ 2147483647 w 39"/>
              <a:gd name="T5" fmla="*/ 2147483647 h 64"/>
              <a:gd name="T6" fmla="*/ 2147483647 w 39"/>
              <a:gd name="T7" fmla="*/ 2147483647 h 64"/>
              <a:gd name="T8" fmla="*/ 0 w 39"/>
              <a:gd name="T9" fmla="*/ 2147483647 h 64"/>
              <a:gd name="T10" fmla="*/ 0 w 39"/>
              <a:gd name="T11" fmla="*/ 2147483647 h 64"/>
              <a:gd name="T12" fmla="*/ 2147483647 w 39"/>
              <a:gd name="T13" fmla="*/ 2147483647 h 64"/>
              <a:gd name="T14" fmla="*/ 2147483647 w 39"/>
              <a:gd name="T15" fmla="*/ 2147483647 h 64"/>
              <a:gd name="T16" fmla="*/ 2147483647 w 39"/>
              <a:gd name="T17" fmla="*/ 0 h 64"/>
              <a:gd name="T18" fmla="*/ 2147483647 w 39"/>
              <a:gd name="T19" fmla="*/ 2147483647 h 64"/>
              <a:gd name="T20" fmla="*/ 2147483647 w 39"/>
              <a:gd name="T21" fmla="*/ 2147483647 h 64"/>
              <a:gd name="T22" fmla="*/ 2147483647 w 39"/>
              <a:gd name="T23" fmla="*/ 2147483647 h 64"/>
              <a:gd name="T24" fmla="*/ 2147483647 w 39"/>
              <a:gd name="T25" fmla="*/ 2147483647 h 64"/>
              <a:gd name="T26" fmla="*/ 2147483647 w 39"/>
              <a:gd name="T27" fmla="*/ 2147483647 h 64"/>
              <a:gd name="T28" fmla="*/ 2147483647 w 39"/>
              <a:gd name="T29" fmla="*/ 2147483647 h 64"/>
              <a:gd name="T30" fmla="*/ 2147483647 w 39"/>
              <a:gd name="T31" fmla="*/ 2147483647 h 64"/>
              <a:gd name="T32" fmla="*/ 2147483647 w 39"/>
              <a:gd name="T33" fmla="*/ 2147483647 h 64"/>
              <a:gd name="T34" fmla="*/ 2147483647 w 39"/>
              <a:gd name="T35" fmla="*/ 2147483647 h 64"/>
              <a:gd name="T36" fmla="*/ 2147483647 w 39"/>
              <a:gd name="T37" fmla="*/ 2147483647 h 64"/>
              <a:gd name="T38" fmla="*/ 2147483647 w 39"/>
              <a:gd name="T39" fmla="*/ 2147483647 h 64"/>
              <a:gd name="T40" fmla="*/ 2147483647 w 39"/>
              <a:gd name="T41" fmla="*/ 2147483647 h 6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9"/>
              <a:gd name="T64" fmla="*/ 0 h 64"/>
              <a:gd name="T65" fmla="*/ 39 w 39"/>
              <a:gd name="T66" fmla="*/ 64 h 6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9" h="64">
                <a:moveTo>
                  <a:pt x="25" y="64"/>
                </a:moveTo>
                <a:lnTo>
                  <a:pt x="14" y="57"/>
                </a:lnTo>
                <a:lnTo>
                  <a:pt x="6" y="49"/>
                </a:lnTo>
                <a:lnTo>
                  <a:pt x="1" y="39"/>
                </a:lnTo>
                <a:lnTo>
                  <a:pt x="0" y="29"/>
                </a:lnTo>
                <a:lnTo>
                  <a:pt x="0" y="18"/>
                </a:lnTo>
                <a:lnTo>
                  <a:pt x="5" y="10"/>
                </a:lnTo>
                <a:lnTo>
                  <a:pt x="13" y="2"/>
                </a:lnTo>
                <a:lnTo>
                  <a:pt x="24" y="0"/>
                </a:lnTo>
                <a:lnTo>
                  <a:pt x="24" y="6"/>
                </a:lnTo>
                <a:lnTo>
                  <a:pt x="24" y="13"/>
                </a:lnTo>
                <a:lnTo>
                  <a:pt x="28" y="13"/>
                </a:lnTo>
                <a:lnTo>
                  <a:pt x="33" y="18"/>
                </a:lnTo>
                <a:lnTo>
                  <a:pt x="35" y="23"/>
                </a:lnTo>
                <a:lnTo>
                  <a:pt x="39" y="31"/>
                </a:lnTo>
                <a:lnTo>
                  <a:pt x="38" y="39"/>
                </a:lnTo>
                <a:lnTo>
                  <a:pt x="38" y="48"/>
                </a:lnTo>
                <a:lnTo>
                  <a:pt x="37" y="56"/>
                </a:lnTo>
                <a:lnTo>
                  <a:pt x="34" y="64"/>
                </a:lnTo>
                <a:lnTo>
                  <a:pt x="29" y="64"/>
                </a:lnTo>
                <a:lnTo>
                  <a:pt x="25" y="64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Freeform 8"/>
          <p:cNvSpPr>
            <a:spLocks/>
          </p:cNvSpPr>
          <p:nvPr/>
        </p:nvSpPr>
        <p:spPr bwMode="auto">
          <a:xfrm>
            <a:off x="2882900" y="5019675"/>
            <a:ext cx="65088" cy="63500"/>
          </a:xfrm>
          <a:custGeom>
            <a:avLst/>
            <a:gdLst>
              <a:gd name="T0" fmla="*/ 2147483647 w 125"/>
              <a:gd name="T1" fmla="*/ 2147483647 h 120"/>
              <a:gd name="T2" fmla="*/ 2147483647 w 125"/>
              <a:gd name="T3" fmla="*/ 2147483647 h 120"/>
              <a:gd name="T4" fmla="*/ 2147483647 w 125"/>
              <a:gd name="T5" fmla="*/ 2147483647 h 120"/>
              <a:gd name="T6" fmla="*/ 2147483647 w 125"/>
              <a:gd name="T7" fmla="*/ 2147483647 h 120"/>
              <a:gd name="T8" fmla="*/ 0 w 125"/>
              <a:gd name="T9" fmla="*/ 2147483647 h 120"/>
              <a:gd name="T10" fmla="*/ 0 w 125"/>
              <a:gd name="T11" fmla="*/ 2147483647 h 120"/>
              <a:gd name="T12" fmla="*/ 2147483647 w 125"/>
              <a:gd name="T13" fmla="*/ 2147483647 h 120"/>
              <a:gd name="T14" fmla="*/ 2147483647 w 125"/>
              <a:gd name="T15" fmla="*/ 2147483647 h 120"/>
              <a:gd name="T16" fmla="*/ 2147483647 w 125"/>
              <a:gd name="T17" fmla="*/ 2147483647 h 120"/>
              <a:gd name="T18" fmla="*/ 2147483647 w 125"/>
              <a:gd name="T19" fmla="*/ 2147483647 h 120"/>
              <a:gd name="T20" fmla="*/ 2147483647 w 125"/>
              <a:gd name="T21" fmla="*/ 2147483647 h 120"/>
              <a:gd name="T22" fmla="*/ 2147483647 w 125"/>
              <a:gd name="T23" fmla="*/ 2147483647 h 120"/>
              <a:gd name="T24" fmla="*/ 2147483647 w 125"/>
              <a:gd name="T25" fmla="*/ 2147483647 h 120"/>
              <a:gd name="T26" fmla="*/ 2147483647 w 125"/>
              <a:gd name="T27" fmla="*/ 2147483647 h 120"/>
              <a:gd name="T28" fmla="*/ 2147483647 w 125"/>
              <a:gd name="T29" fmla="*/ 2147483647 h 120"/>
              <a:gd name="T30" fmla="*/ 2147483647 w 125"/>
              <a:gd name="T31" fmla="*/ 2147483647 h 120"/>
              <a:gd name="T32" fmla="*/ 2147483647 w 125"/>
              <a:gd name="T33" fmla="*/ 2147483647 h 120"/>
              <a:gd name="T34" fmla="*/ 2147483647 w 125"/>
              <a:gd name="T35" fmla="*/ 2147483647 h 120"/>
              <a:gd name="T36" fmla="*/ 2147483647 w 125"/>
              <a:gd name="T37" fmla="*/ 2147483647 h 120"/>
              <a:gd name="T38" fmla="*/ 2147483647 w 125"/>
              <a:gd name="T39" fmla="*/ 2147483647 h 120"/>
              <a:gd name="T40" fmla="*/ 2147483647 w 125"/>
              <a:gd name="T41" fmla="*/ 2147483647 h 120"/>
              <a:gd name="T42" fmla="*/ 2147483647 w 125"/>
              <a:gd name="T43" fmla="*/ 2147483647 h 120"/>
              <a:gd name="T44" fmla="*/ 2147483647 w 125"/>
              <a:gd name="T45" fmla="*/ 2147483647 h 120"/>
              <a:gd name="T46" fmla="*/ 2147483647 w 125"/>
              <a:gd name="T47" fmla="*/ 2147483647 h 120"/>
              <a:gd name="T48" fmla="*/ 2147483647 w 125"/>
              <a:gd name="T49" fmla="*/ 2147483647 h 120"/>
              <a:gd name="T50" fmla="*/ 2147483647 w 125"/>
              <a:gd name="T51" fmla="*/ 2147483647 h 120"/>
              <a:gd name="T52" fmla="*/ 2147483647 w 125"/>
              <a:gd name="T53" fmla="*/ 2147483647 h 120"/>
              <a:gd name="T54" fmla="*/ 2147483647 w 125"/>
              <a:gd name="T55" fmla="*/ 2147483647 h 120"/>
              <a:gd name="T56" fmla="*/ 2147483647 w 125"/>
              <a:gd name="T57" fmla="*/ 2147483647 h 120"/>
              <a:gd name="T58" fmla="*/ 2147483647 w 125"/>
              <a:gd name="T59" fmla="*/ 2147483647 h 120"/>
              <a:gd name="T60" fmla="*/ 2147483647 w 125"/>
              <a:gd name="T61" fmla="*/ 2147483647 h 120"/>
              <a:gd name="T62" fmla="*/ 2147483647 w 125"/>
              <a:gd name="T63" fmla="*/ 0 h 120"/>
              <a:gd name="T64" fmla="*/ 2147483647 w 125"/>
              <a:gd name="T65" fmla="*/ 2147483647 h 120"/>
              <a:gd name="T66" fmla="*/ 2147483647 w 125"/>
              <a:gd name="T67" fmla="*/ 2147483647 h 120"/>
              <a:gd name="T68" fmla="*/ 2147483647 w 125"/>
              <a:gd name="T69" fmla="*/ 2147483647 h 120"/>
              <a:gd name="T70" fmla="*/ 2147483647 w 125"/>
              <a:gd name="T71" fmla="*/ 2147483647 h 120"/>
              <a:gd name="T72" fmla="*/ 2147483647 w 125"/>
              <a:gd name="T73" fmla="*/ 2147483647 h 120"/>
              <a:gd name="T74" fmla="*/ 2147483647 w 125"/>
              <a:gd name="T75" fmla="*/ 2147483647 h 120"/>
              <a:gd name="T76" fmla="*/ 2147483647 w 125"/>
              <a:gd name="T77" fmla="*/ 2147483647 h 12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25"/>
              <a:gd name="T118" fmla="*/ 0 h 120"/>
              <a:gd name="T119" fmla="*/ 125 w 125"/>
              <a:gd name="T120" fmla="*/ 120 h 12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25" h="120">
                <a:moveTo>
                  <a:pt x="54" y="120"/>
                </a:moveTo>
                <a:lnTo>
                  <a:pt x="30" y="113"/>
                </a:lnTo>
                <a:lnTo>
                  <a:pt x="15" y="106"/>
                </a:lnTo>
                <a:lnTo>
                  <a:pt x="4" y="98"/>
                </a:lnTo>
                <a:lnTo>
                  <a:pt x="0" y="87"/>
                </a:lnTo>
                <a:lnTo>
                  <a:pt x="0" y="75"/>
                </a:lnTo>
                <a:lnTo>
                  <a:pt x="4" y="61"/>
                </a:lnTo>
                <a:lnTo>
                  <a:pt x="11" y="44"/>
                </a:lnTo>
                <a:lnTo>
                  <a:pt x="23" y="27"/>
                </a:lnTo>
                <a:lnTo>
                  <a:pt x="24" y="27"/>
                </a:lnTo>
                <a:lnTo>
                  <a:pt x="28" y="27"/>
                </a:lnTo>
                <a:lnTo>
                  <a:pt x="28" y="29"/>
                </a:lnTo>
                <a:lnTo>
                  <a:pt x="32" y="34"/>
                </a:lnTo>
                <a:lnTo>
                  <a:pt x="24" y="42"/>
                </a:lnTo>
                <a:lnTo>
                  <a:pt x="22" y="51"/>
                </a:lnTo>
                <a:lnTo>
                  <a:pt x="19" y="58"/>
                </a:lnTo>
                <a:lnTo>
                  <a:pt x="20" y="66"/>
                </a:lnTo>
                <a:lnTo>
                  <a:pt x="22" y="72"/>
                </a:lnTo>
                <a:lnTo>
                  <a:pt x="25" y="80"/>
                </a:lnTo>
                <a:lnTo>
                  <a:pt x="29" y="89"/>
                </a:lnTo>
                <a:lnTo>
                  <a:pt x="37" y="100"/>
                </a:lnTo>
                <a:lnTo>
                  <a:pt x="53" y="108"/>
                </a:lnTo>
                <a:lnTo>
                  <a:pt x="70" y="106"/>
                </a:lnTo>
                <a:lnTo>
                  <a:pt x="82" y="98"/>
                </a:lnTo>
                <a:lnTo>
                  <a:pt x="91" y="86"/>
                </a:lnTo>
                <a:lnTo>
                  <a:pt x="94" y="70"/>
                </a:lnTo>
                <a:lnTo>
                  <a:pt x="92" y="53"/>
                </a:lnTo>
                <a:lnTo>
                  <a:pt x="81" y="39"/>
                </a:lnTo>
                <a:lnTo>
                  <a:pt x="63" y="29"/>
                </a:lnTo>
                <a:lnTo>
                  <a:pt x="60" y="18"/>
                </a:lnTo>
                <a:lnTo>
                  <a:pt x="60" y="10"/>
                </a:lnTo>
                <a:lnTo>
                  <a:pt x="80" y="0"/>
                </a:lnTo>
                <a:lnTo>
                  <a:pt x="100" y="6"/>
                </a:lnTo>
                <a:lnTo>
                  <a:pt x="115" y="22"/>
                </a:lnTo>
                <a:lnTo>
                  <a:pt x="125" y="46"/>
                </a:lnTo>
                <a:lnTo>
                  <a:pt x="125" y="70"/>
                </a:lnTo>
                <a:lnTo>
                  <a:pt x="116" y="94"/>
                </a:lnTo>
                <a:lnTo>
                  <a:pt x="92" y="111"/>
                </a:lnTo>
                <a:lnTo>
                  <a:pt x="54" y="12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Freeform 9"/>
          <p:cNvSpPr>
            <a:spLocks/>
          </p:cNvSpPr>
          <p:nvPr/>
        </p:nvSpPr>
        <p:spPr bwMode="auto">
          <a:xfrm>
            <a:off x="3867150" y="4989513"/>
            <a:ext cx="87313" cy="93662"/>
          </a:xfrm>
          <a:custGeom>
            <a:avLst/>
            <a:gdLst>
              <a:gd name="T0" fmla="*/ 2147483647 w 165"/>
              <a:gd name="T1" fmla="*/ 2147483647 h 177"/>
              <a:gd name="T2" fmla="*/ 2147483647 w 165"/>
              <a:gd name="T3" fmla="*/ 2147483647 h 177"/>
              <a:gd name="T4" fmla="*/ 2147483647 w 165"/>
              <a:gd name="T5" fmla="*/ 2147483647 h 177"/>
              <a:gd name="T6" fmla="*/ 2147483647 w 165"/>
              <a:gd name="T7" fmla="*/ 2147483647 h 177"/>
              <a:gd name="T8" fmla="*/ 0 w 165"/>
              <a:gd name="T9" fmla="*/ 2147483647 h 177"/>
              <a:gd name="T10" fmla="*/ 0 w 165"/>
              <a:gd name="T11" fmla="*/ 2147483647 h 177"/>
              <a:gd name="T12" fmla="*/ 2147483647 w 165"/>
              <a:gd name="T13" fmla="*/ 2147483647 h 177"/>
              <a:gd name="T14" fmla="*/ 2147483647 w 165"/>
              <a:gd name="T15" fmla="*/ 2147483647 h 177"/>
              <a:gd name="T16" fmla="*/ 2147483647 w 165"/>
              <a:gd name="T17" fmla="*/ 2147483647 h 177"/>
              <a:gd name="T18" fmla="*/ 2147483647 w 165"/>
              <a:gd name="T19" fmla="*/ 2147483647 h 177"/>
              <a:gd name="T20" fmla="*/ 2147483647 w 165"/>
              <a:gd name="T21" fmla="*/ 2147483647 h 177"/>
              <a:gd name="T22" fmla="*/ 2147483647 w 165"/>
              <a:gd name="T23" fmla="*/ 2147483647 h 177"/>
              <a:gd name="T24" fmla="*/ 2147483647 w 165"/>
              <a:gd name="T25" fmla="*/ 2147483647 h 177"/>
              <a:gd name="T26" fmla="*/ 2147483647 w 165"/>
              <a:gd name="T27" fmla="*/ 2147483647 h 177"/>
              <a:gd name="T28" fmla="*/ 2147483647 w 165"/>
              <a:gd name="T29" fmla="*/ 2147483647 h 177"/>
              <a:gd name="T30" fmla="*/ 2147483647 w 165"/>
              <a:gd name="T31" fmla="*/ 2147483647 h 177"/>
              <a:gd name="T32" fmla="*/ 2147483647 w 165"/>
              <a:gd name="T33" fmla="*/ 2147483647 h 177"/>
              <a:gd name="T34" fmla="*/ 2147483647 w 165"/>
              <a:gd name="T35" fmla="*/ 2147483647 h 177"/>
              <a:gd name="T36" fmla="*/ 2147483647 w 165"/>
              <a:gd name="T37" fmla="*/ 2147483647 h 177"/>
              <a:gd name="T38" fmla="*/ 2147483647 w 165"/>
              <a:gd name="T39" fmla="*/ 2147483647 h 177"/>
              <a:gd name="T40" fmla="*/ 2147483647 w 165"/>
              <a:gd name="T41" fmla="*/ 2147483647 h 177"/>
              <a:gd name="T42" fmla="*/ 2147483647 w 165"/>
              <a:gd name="T43" fmla="*/ 2147483647 h 177"/>
              <a:gd name="T44" fmla="*/ 2147483647 w 165"/>
              <a:gd name="T45" fmla="*/ 2147483647 h 177"/>
              <a:gd name="T46" fmla="*/ 2147483647 w 165"/>
              <a:gd name="T47" fmla="*/ 2147483647 h 177"/>
              <a:gd name="T48" fmla="*/ 2147483647 w 165"/>
              <a:gd name="T49" fmla="*/ 2147483647 h 177"/>
              <a:gd name="T50" fmla="*/ 2147483647 w 165"/>
              <a:gd name="T51" fmla="*/ 2147483647 h 177"/>
              <a:gd name="T52" fmla="*/ 2147483647 w 165"/>
              <a:gd name="T53" fmla="*/ 2147483647 h 177"/>
              <a:gd name="T54" fmla="*/ 2147483647 w 165"/>
              <a:gd name="T55" fmla="*/ 2147483647 h 177"/>
              <a:gd name="T56" fmla="*/ 2147483647 w 165"/>
              <a:gd name="T57" fmla="*/ 0 h 177"/>
              <a:gd name="T58" fmla="*/ 2147483647 w 165"/>
              <a:gd name="T59" fmla="*/ 2147483647 h 177"/>
              <a:gd name="T60" fmla="*/ 2147483647 w 165"/>
              <a:gd name="T61" fmla="*/ 2147483647 h 177"/>
              <a:gd name="T62" fmla="*/ 2147483647 w 165"/>
              <a:gd name="T63" fmla="*/ 2147483647 h 177"/>
              <a:gd name="T64" fmla="*/ 2147483647 w 165"/>
              <a:gd name="T65" fmla="*/ 2147483647 h 177"/>
              <a:gd name="T66" fmla="*/ 2147483647 w 165"/>
              <a:gd name="T67" fmla="*/ 2147483647 h 177"/>
              <a:gd name="T68" fmla="*/ 2147483647 w 165"/>
              <a:gd name="T69" fmla="*/ 2147483647 h 177"/>
              <a:gd name="T70" fmla="*/ 2147483647 w 165"/>
              <a:gd name="T71" fmla="*/ 2147483647 h 177"/>
              <a:gd name="T72" fmla="*/ 2147483647 w 165"/>
              <a:gd name="T73" fmla="*/ 2147483647 h 17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65"/>
              <a:gd name="T112" fmla="*/ 0 h 177"/>
              <a:gd name="T113" fmla="*/ 165 w 165"/>
              <a:gd name="T114" fmla="*/ 177 h 177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65" h="177">
                <a:moveTo>
                  <a:pt x="80" y="177"/>
                </a:moveTo>
                <a:lnTo>
                  <a:pt x="44" y="166"/>
                </a:lnTo>
                <a:lnTo>
                  <a:pt x="22" y="150"/>
                </a:lnTo>
                <a:lnTo>
                  <a:pt x="7" y="131"/>
                </a:lnTo>
                <a:lnTo>
                  <a:pt x="0" y="110"/>
                </a:lnTo>
                <a:lnTo>
                  <a:pt x="0" y="86"/>
                </a:lnTo>
                <a:lnTo>
                  <a:pt x="9" y="62"/>
                </a:lnTo>
                <a:lnTo>
                  <a:pt x="24" y="37"/>
                </a:lnTo>
                <a:lnTo>
                  <a:pt x="48" y="15"/>
                </a:lnTo>
                <a:lnTo>
                  <a:pt x="51" y="14"/>
                </a:lnTo>
                <a:lnTo>
                  <a:pt x="56" y="14"/>
                </a:lnTo>
                <a:lnTo>
                  <a:pt x="53" y="28"/>
                </a:lnTo>
                <a:lnTo>
                  <a:pt x="48" y="45"/>
                </a:lnTo>
                <a:lnTo>
                  <a:pt x="43" y="64"/>
                </a:lnTo>
                <a:lnTo>
                  <a:pt x="42" y="83"/>
                </a:lnTo>
                <a:lnTo>
                  <a:pt x="42" y="101"/>
                </a:lnTo>
                <a:lnTo>
                  <a:pt x="51" y="115"/>
                </a:lnTo>
                <a:lnTo>
                  <a:pt x="67" y="125"/>
                </a:lnTo>
                <a:lnTo>
                  <a:pt x="95" y="129"/>
                </a:lnTo>
                <a:lnTo>
                  <a:pt x="112" y="118"/>
                </a:lnTo>
                <a:lnTo>
                  <a:pt x="122" y="105"/>
                </a:lnTo>
                <a:lnTo>
                  <a:pt x="124" y="90"/>
                </a:lnTo>
                <a:lnTo>
                  <a:pt x="123" y="76"/>
                </a:lnTo>
                <a:lnTo>
                  <a:pt x="115" y="61"/>
                </a:lnTo>
                <a:lnTo>
                  <a:pt x="105" y="47"/>
                </a:lnTo>
                <a:lnTo>
                  <a:pt x="93" y="35"/>
                </a:lnTo>
                <a:lnTo>
                  <a:pt x="80" y="27"/>
                </a:lnTo>
                <a:lnTo>
                  <a:pt x="77" y="13"/>
                </a:lnTo>
                <a:lnTo>
                  <a:pt x="76" y="0"/>
                </a:lnTo>
                <a:lnTo>
                  <a:pt x="112" y="6"/>
                </a:lnTo>
                <a:lnTo>
                  <a:pt x="139" y="27"/>
                </a:lnTo>
                <a:lnTo>
                  <a:pt x="157" y="56"/>
                </a:lnTo>
                <a:lnTo>
                  <a:pt x="165" y="88"/>
                </a:lnTo>
                <a:lnTo>
                  <a:pt x="161" y="120"/>
                </a:lnTo>
                <a:lnTo>
                  <a:pt x="147" y="149"/>
                </a:lnTo>
                <a:lnTo>
                  <a:pt x="119" y="168"/>
                </a:lnTo>
                <a:lnTo>
                  <a:pt x="80" y="177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Freeform 10"/>
          <p:cNvSpPr>
            <a:spLocks/>
          </p:cNvSpPr>
          <p:nvPr/>
        </p:nvSpPr>
        <p:spPr bwMode="auto">
          <a:xfrm>
            <a:off x="2905125" y="5045075"/>
            <a:ext cx="17463" cy="22225"/>
          </a:xfrm>
          <a:custGeom>
            <a:avLst/>
            <a:gdLst>
              <a:gd name="T0" fmla="*/ 2147483647 w 33"/>
              <a:gd name="T1" fmla="*/ 2147483647 h 43"/>
              <a:gd name="T2" fmla="*/ 2147483647 w 33"/>
              <a:gd name="T3" fmla="*/ 2147483647 h 43"/>
              <a:gd name="T4" fmla="*/ 2147483647 w 33"/>
              <a:gd name="T5" fmla="*/ 2147483647 h 43"/>
              <a:gd name="T6" fmla="*/ 0 w 33"/>
              <a:gd name="T7" fmla="*/ 2147483647 h 43"/>
              <a:gd name="T8" fmla="*/ 2147483647 w 33"/>
              <a:gd name="T9" fmla="*/ 2147483647 h 43"/>
              <a:gd name="T10" fmla="*/ 2147483647 w 33"/>
              <a:gd name="T11" fmla="*/ 2147483647 h 43"/>
              <a:gd name="T12" fmla="*/ 2147483647 w 33"/>
              <a:gd name="T13" fmla="*/ 2147483647 h 43"/>
              <a:gd name="T14" fmla="*/ 2147483647 w 33"/>
              <a:gd name="T15" fmla="*/ 0 h 43"/>
              <a:gd name="T16" fmla="*/ 2147483647 w 33"/>
              <a:gd name="T17" fmla="*/ 0 h 43"/>
              <a:gd name="T18" fmla="*/ 2147483647 w 33"/>
              <a:gd name="T19" fmla="*/ 2147483647 h 43"/>
              <a:gd name="T20" fmla="*/ 2147483647 w 33"/>
              <a:gd name="T21" fmla="*/ 2147483647 h 43"/>
              <a:gd name="T22" fmla="*/ 2147483647 w 33"/>
              <a:gd name="T23" fmla="*/ 2147483647 h 43"/>
              <a:gd name="T24" fmla="*/ 2147483647 w 33"/>
              <a:gd name="T25" fmla="*/ 2147483647 h 43"/>
              <a:gd name="T26" fmla="*/ 2147483647 w 33"/>
              <a:gd name="T27" fmla="*/ 2147483647 h 43"/>
              <a:gd name="T28" fmla="*/ 2147483647 w 33"/>
              <a:gd name="T29" fmla="*/ 2147483647 h 43"/>
              <a:gd name="T30" fmla="*/ 2147483647 w 33"/>
              <a:gd name="T31" fmla="*/ 2147483647 h 43"/>
              <a:gd name="T32" fmla="*/ 2147483647 w 33"/>
              <a:gd name="T33" fmla="*/ 2147483647 h 4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3"/>
              <a:gd name="T52" fmla="*/ 0 h 43"/>
              <a:gd name="T53" fmla="*/ 33 w 33"/>
              <a:gd name="T54" fmla="*/ 43 h 4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3" h="43">
                <a:moveTo>
                  <a:pt x="18" y="43"/>
                </a:moveTo>
                <a:lnTo>
                  <a:pt x="9" y="33"/>
                </a:lnTo>
                <a:lnTo>
                  <a:pt x="4" y="24"/>
                </a:lnTo>
                <a:lnTo>
                  <a:pt x="0" y="15"/>
                </a:lnTo>
                <a:lnTo>
                  <a:pt x="1" y="6"/>
                </a:lnTo>
                <a:lnTo>
                  <a:pt x="6" y="4"/>
                </a:lnTo>
                <a:lnTo>
                  <a:pt x="11" y="2"/>
                </a:lnTo>
                <a:lnTo>
                  <a:pt x="15" y="0"/>
                </a:lnTo>
                <a:lnTo>
                  <a:pt x="24" y="0"/>
                </a:lnTo>
                <a:lnTo>
                  <a:pt x="28" y="6"/>
                </a:lnTo>
                <a:lnTo>
                  <a:pt x="30" y="14"/>
                </a:lnTo>
                <a:lnTo>
                  <a:pt x="30" y="18"/>
                </a:lnTo>
                <a:lnTo>
                  <a:pt x="31" y="23"/>
                </a:lnTo>
                <a:lnTo>
                  <a:pt x="31" y="29"/>
                </a:lnTo>
                <a:lnTo>
                  <a:pt x="33" y="37"/>
                </a:lnTo>
                <a:lnTo>
                  <a:pt x="25" y="40"/>
                </a:lnTo>
                <a:lnTo>
                  <a:pt x="18" y="43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Freeform 11"/>
          <p:cNvSpPr>
            <a:spLocks/>
          </p:cNvSpPr>
          <p:nvPr/>
        </p:nvSpPr>
        <p:spPr bwMode="auto">
          <a:xfrm>
            <a:off x="3902075" y="5016500"/>
            <a:ext cx="20638" cy="30163"/>
          </a:xfrm>
          <a:custGeom>
            <a:avLst/>
            <a:gdLst>
              <a:gd name="T0" fmla="*/ 2147483647 w 40"/>
              <a:gd name="T1" fmla="*/ 2147483647 h 58"/>
              <a:gd name="T2" fmla="*/ 2147483647 w 40"/>
              <a:gd name="T3" fmla="*/ 2147483647 h 58"/>
              <a:gd name="T4" fmla="*/ 0 w 40"/>
              <a:gd name="T5" fmla="*/ 2147483647 h 58"/>
              <a:gd name="T6" fmla="*/ 2147483647 w 40"/>
              <a:gd name="T7" fmla="*/ 2147483647 h 58"/>
              <a:gd name="T8" fmla="*/ 2147483647 w 40"/>
              <a:gd name="T9" fmla="*/ 2147483647 h 58"/>
              <a:gd name="T10" fmla="*/ 2147483647 w 40"/>
              <a:gd name="T11" fmla="*/ 0 h 58"/>
              <a:gd name="T12" fmla="*/ 2147483647 w 40"/>
              <a:gd name="T13" fmla="*/ 2147483647 h 58"/>
              <a:gd name="T14" fmla="*/ 2147483647 w 40"/>
              <a:gd name="T15" fmla="*/ 2147483647 h 58"/>
              <a:gd name="T16" fmla="*/ 2147483647 w 40"/>
              <a:gd name="T17" fmla="*/ 2147483647 h 58"/>
              <a:gd name="T18" fmla="*/ 2147483647 w 40"/>
              <a:gd name="T19" fmla="*/ 2147483647 h 58"/>
              <a:gd name="T20" fmla="*/ 2147483647 w 40"/>
              <a:gd name="T21" fmla="*/ 2147483647 h 58"/>
              <a:gd name="T22" fmla="*/ 2147483647 w 40"/>
              <a:gd name="T23" fmla="*/ 2147483647 h 58"/>
              <a:gd name="T24" fmla="*/ 2147483647 w 40"/>
              <a:gd name="T25" fmla="*/ 2147483647 h 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0"/>
              <a:gd name="T40" fmla="*/ 0 h 58"/>
              <a:gd name="T41" fmla="*/ 40 w 40"/>
              <a:gd name="T42" fmla="*/ 58 h 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0" h="58">
                <a:moveTo>
                  <a:pt x="17" y="58"/>
                </a:moveTo>
                <a:lnTo>
                  <a:pt x="4" y="40"/>
                </a:lnTo>
                <a:lnTo>
                  <a:pt x="0" y="25"/>
                </a:lnTo>
                <a:lnTo>
                  <a:pt x="2" y="11"/>
                </a:lnTo>
                <a:lnTo>
                  <a:pt x="9" y="3"/>
                </a:lnTo>
                <a:lnTo>
                  <a:pt x="17" y="0"/>
                </a:lnTo>
                <a:lnTo>
                  <a:pt x="28" y="3"/>
                </a:lnTo>
                <a:lnTo>
                  <a:pt x="35" y="15"/>
                </a:lnTo>
                <a:lnTo>
                  <a:pt x="40" y="37"/>
                </a:lnTo>
                <a:lnTo>
                  <a:pt x="34" y="46"/>
                </a:lnTo>
                <a:lnTo>
                  <a:pt x="30" y="53"/>
                </a:lnTo>
                <a:lnTo>
                  <a:pt x="25" y="55"/>
                </a:lnTo>
                <a:lnTo>
                  <a:pt x="17" y="58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Freeform 12"/>
          <p:cNvSpPr>
            <a:spLocks/>
          </p:cNvSpPr>
          <p:nvPr/>
        </p:nvSpPr>
        <p:spPr bwMode="auto">
          <a:xfrm>
            <a:off x="2740025" y="4475163"/>
            <a:ext cx="104775" cy="546100"/>
          </a:xfrm>
          <a:custGeom>
            <a:avLst/>
            <a:gdLst>
              <a:gd name="T0" fmla="*/ 2147483647 w 198"/>
              <a:gd name="T1" fmla="*/ 2147483647 h 1033"/>
              <a:gd name="T2" fmla="*/ 2147483647 w 198"/>
              <a:gd name="T3" fmla="*/ 2147483647 h 1033"/>
              <a:gd name="T4" fmla="*/ 2147483647 w 198"/>
              <a:gd name="T5" fmla="*/ 2147483647 h 1033"/>
              <a:gd name="T6" fmla="*/ 2147483647 w 198"/>
              <a:gd name="T7" fmla="*/ 2147483647 h 1033"/>
              <a:gd name="T8" fmla="*/ 2147483647 w 198"/>
              <a:gd name="T9" fmla="*/ 2147483647 h 1033"/>
              <a:gd name="T10" fmla="*/ 2147483647 w 198"/>
              <a:gd name="T11" fmla="*/ 2147483647 h 1033"/>
              <a:gd name="T12" fmla="*/ 2147483647 w 198"/>
              <a:gd name="T13" fmla="*/ 2147483647 h 1033"/>
              <a:gd name="T14" fmla="*/ 2147483647 w 198"/>
              <a:gd name="T15" fmla="*/ 2147483647 h 1033"/>
              <a:gd name="T16" fmla="*/ 2147483647 w 198"/>
              <a:gd name="T17" fmla="*/ 2147483647 h 1033"/>
              <a:gd name="T18" fmla="*/ 2147483647 w 198"/>
              <a:gd name="T19" fmla="*/ 2147483647 h 1033"/>
              <a:gd name="T20" fmla="*/ 2147483647 w 198"/>
              <a:gd name="T21" fmla="*/ 2147483647 h 1033"/>
              <a:gd name="T22" fmla="*/ 2147483647 w 198"/>
              <a:gd name="T23" fmla="*/ 2147483647 h 1033"/>
              <a:gd name="T24" fmla="*/ 2147483647 w 198"/>
              <a:gd name="T25" fmla="*/ 2147483647 h 1033"/>
              <a:gd name="T26" fmla="*/ 2147483647 w 198"/>
              <a:gd name="T27" fmla="*/ 2147483647 h 1033"/>
              <a:gd name="T28" fmla="*/ 2147483647 w 198"/>
              <a:gd name="T29" fmla="*/ 2147483647 h 1033"/>
              <a:gd name="T30" fmla="*/ 2147483647 w 198"/>
              <a:gd name="T31" fmla="*/ 2147483647 h 1033"/>
              <a:gd name="T32" fmla="*/ 2147483647 w 198"/>
              <a:gd name="T33" fmla="*/ 2147483647 h 1033"/>
              <a:gd name="T34" fmla="*/ 2147483647 w 198"/>
              <a:gd name="T35" fmla="*/ 2147483647 h 1033"/>
              <a:gd name="T36" fmla="*/ 2147483647 w 198"/>
              <a:gd name="T37" fmla="*/ 2147483647 h 1033"/>
              <a:gd name="T38" fmla="*/ 2147483647 w 198"/>
              <a:gd name="T39" fmla="*/ 2147483647 h 1033"/>
              <a:gd name="T40" fmla="*/ 2147483647 w 198"/>
              <a:gd name="T41" fmla="*/ 2147483647 h 1033"/>
              <a:gd name="T42" fmla="*/ 2147483647 w 198"/>
              <a:gd name="T43" fmla="*/ 2147483647 h 1033"/>
              <a:gd name="T44" fmla="*/ 2147483647 w 198"/>
              <a:gd name="T45" fmla="*/ 2147483647 h 1033"/>
              <a:gd name="T46" fmla="*/ 0 w 198"/>
              <a:gd name="T47" fmla="*/ 2147483647 h 1033"/>
              <a:gd name="T48" fmla="*/ 2147483647 w 198"/>
              <a:gd name="T49" fmla="*/ 2147483647 h 1033"/>
              <a:gd name="T50" fmla="*/ 2147483647 w 198"/>
              <a:gd name="T51" fmla="*/ 0 h 1033"/>
              <a:gd name="T52" fmla="*/ 2147483647 w 198"/>
              <a:gd name="T53" fmla="*/ 2147483647 h 1033"/>
              <a:gd name="T54" fmla="*/ 2147483647 w 198"/>
              <a:gd name="T55" fmla="*/ 2147483647 h 1033"/>
              <a:gd name="T56" fmla="*/ 2147483647 w 198"/>
              <a:gd name="T57" fmla="*/ 2147483647 h 1033"/>
              <a:gd name="T58" fmla="*/ 2147483647 w 198"/>
              <a:gd name="T59" fmla="*/ 2147483647 h 1033"/>
              <a:gd name="T60" fmla="*/ 2147483647 w 198"/>
              <a:gd name="T61" fmla="*/ 2147483647 h 1033"/>
              <a:gd name="T62" fmla="*/ 2147483647 w 198"/>
              <a:gd name="T63" fmla="*/ 2147483647 h 1033"/>
              <a:gd name="T64" fmla="*/ 2147483647 w 198"/>
              <a:gd name="T65" fmla="*/ 2147483647 h 1033"/>
              <a:gd name="T66" fmla="*/ 2147483647 w 198"/>
              <a:gd name="T67" fmla="*/ 2147483647 h 1033"/>
              <a:gd name="T68" fmla="*/ 2147483647 w 198"/>
              <a:gd name="T69" fmla="*/ 2147483647 h 1033"/>
              <a:gd name="T70" fmla="*/ 2147483647 w 198"/>
              <a:gd name="T71" fmla="*/ 2147483647 h 1033"/>
              <a:gd name="T72" fmla="*/ 2147483647 w 198"/>
              <a:gd name="T73" fmla="*/ 2147483647 h 1033"/>
              <a:gd name="T74" fmla="*/ 2147483647 w 198"/>
              <a:gd name="T75" fmla="*/ 2147483647 h 1033"/>
              <a:gd name="T76" fmla="*/ 2147483647 w 198"/>
              <a:gd name="T77" fmla="*/ 2147483647 h 1033"/>
              <a:gd name="T78" fmla="*/ 2147483647 w 198"/>
              <a:gd name="T79" fmla="*/ 2147483647 h 1033"/>
              <a:gd name="T80" fmla="*/ 2147483647 w 198"/>
              <a:gd name="T81" fmla="*/ 2147483647 h 1033"/>
              <a:gd name="T82" fmla="*/ 2147483647 w 198"/>
              <a:gd name="T83" fmla="*/ 2147483647 h 1033"/>
              <a:gd name="T84" fmla="*/ 2147483647 w 198"/>
              <a:gd name="T85" fmla="*/ 2147483647 h 1033"/>
              <a:gd name="T86" fmla="*/ 2147483647 w 198"/>
              <a:gd name="T87" fmla="*/ 2147483647 h 1033"/>
              <a:gd name="T88" fmla="*/ 2147483647 w 198"/>
              <a:gd name="T89" fmla="*/ 2147483647 h 1033"/>
              <a:gd name="T90" fmla="*/ 2147483647 w 198"/>
              <a:gd name="T91" fmla="*/ 2147483647 h 1033"/>
              <a:gd name="T92" fmla="*/ 2147483647 w 198"/>
              <a:gd name="T93" fmla="*/ 2147483647 h 1033"/>
              <a:gd name="T94" fmla="*/ 2147483647 w 198"/>
              <a:gd name="T95" fmla="*/ 2147483647 h 1033"/>
              <a:gd name="T96" fmla="*/ 2147483647 w 198"/>
              <a:gd name="T97" fmla="*/ 2147483647 h 1033"/>
              <a:gd name="T98" fmla="*/ 2147483647 w 198"/>
              <a:gd name="T99" fmla="*/ 2147483647 h 1033"/>
              <a:gd name="T100" fmla="*/ 2147483647 w 198"/>
              <a:gd name="T101" fmla="*/ 2147483647 h 1033"/>
              <a:gd name="T102" fmla="*/ 2147483647 w 198"/>
              <a:gd name="T103" fmla="*/ 2147483647 h 1033"/>
              <a:gd name="T104" fmla="*/ 2147483647 w 198"/>
              <a:gd name="T105" fmla="*/ 2147483647 h 1033"/>
              <a:gd name="T106" fmla="*/ 2147483647 w 198"/>
              <a:gd name="T107" fmla="*/ 2147483647 h 1033"/>
              <a:gd name="T108" fmla="*/ 2147483647 w 198"/>
              <a:gd name="T109" fmla="*/ 2147483647 h 1033"/>
              <a:gd name="T110" fmla="*/ 2147483647 w 198"/>
              <a:gd name="T111" fmla="*/ 2147483647 h 1033"/>
              <a:gd name="T112" fmla="*/ 2147483647 w 198"/>
              <a:gd name="T113" fmla="*/ 2147483647 h 103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98"/>
              <a:gd name="T172" fmla="*/ 0 h 1033"/>
              <a:gd name="T173" fmla="*/ 198 w 198"/>
              <a:gd name="T174" fmla="*/ 1033 h 103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98" h="1033">
                <a:moveTo>
                  <a:pt x="183" y="1033"/>
                </a:moveTo>
                <a:lnTo>
                  <a:pt x="179" y="1024"/>
                </a:lnTo>
                <a:lnTo>
                  <a:pt x="178" y="1011"/>
                </a:lnTo>
                <a:lnTo>
                  <a:pt x="178" y="994"/>
                </a:lnTo>
                <a:lnTo>
                  <a:pt x="178" y="975"/>
                </a:lnTo>
                <a:lnTo>
                  <a:pt x="177" y="954"/>
                </a:lnTo>
                <a:lnTo>
                  <a:pt x="177" y="937"/>
                </a:lnTo>
                <a:lnTo>
                  <a:pt x="177" y="923"/>
                </a:lnTo>
                <a:lnTo>
                  <a:pt x="178" y="915"/>
                </a:lnTo>
                <a:lnTo>
                  <a:pt x="172" y="874"/>
                </a:lnTo>
                <a:lnTo>
                  <a:pt x="167" y="834"/>
                </a:lnTo>
                <a:lnTo>
                  <a:pt x="160" y="794"/>
                </a:lnTo>
                <a:lnTo>
                  <a:pt x="156" y="755"/>
                </a:lnTo>
                <a:lnTo>
                  <a:pt x="150" y="714"/>
                </a:lnTo>
                <a:lnTo>
                  <a:pt x="144" y="675"/>
                </a:lnTo>
                <a:lnTo>
                  <a:pt x="137" y="637"/>
                </a:lnTo>
                <a:lnTo>
                  <a:pt x="131" y="599"/>
                </a:lnTo>
                <a:lnTo>
                  <a:pt x="117" y="552"/>
                </a:lnTo>
                <a:lnTo>
                  <a:pt x="96" y="478"/>
                </a:lnTo>
                <a:lnTo>
                  <a:pt x="70" y="384"/>
                </a:lnTo>
                <a:lnTo>
                  <a:pt x="45" y="283"/>
                </a:lnTo>
                <a:lnTo>
                  <a:pt x="21" y="183"/>
                </a:lnTo>
                <a:lnTo>
                  <a:pt x="6" y="97"/>
                </a:lnTo>
                <a:lnTo>
                  <a:pt x="0" y="32"/>
                </a:lnTo>
                <a:lnTo>
                  <a:pt x="8" y="2"/>
                </a:lnTo>
                <a:lnTo>
                  <a:pt x="40" y="0"/>
                </a:lnTo>
                <a:lnTo>
                  <a:pt x="60" y="12"/>
                </a:lnTo>
                <a:lnTo>
                  <a:pt x="70" y="36"/>
                </a:lnTo>
                <a:lnTo>
                  <a:pt x="77" y="69"/>
                </a:lnTo>
                <a:lnTo>
                  <a:pt x="78" y="105"/>
                </a:lnTo>
                <a:lnTo>
                  <a:pt x="81" y="141"/>
                </a:lnTo>
                <a:lnTo>
                  <a:pt x="86" y="173"/>
                </a:lnTo>
                <a:lnTo>
                  <a:pt x="98" y="198"/>
                </a:lnTo>
                <a:lnTo>
                  <a:pt x="102" y="240"/>
                </a:lnTo>
                <a:lnTo>
                  <a:pt x="106" y="282"/>
                </a:lnTo>
                <a:lnTo>
                  <a:pt x="110" y="322"/>
                </a:lnTo>
                <a:lnTo>
                  <a:pt x="116" y="364"/>
                </a:lnTo>
                <a:lnTo>
                  <a:pt x="122" y="403"/>
                </a:lnTo>
                <a:lnTo>
                  <a:pt x="130" y="445"/>
                </a:lnTo>
                <a:lnTo>
                  <a:pt x="139" y="487"/>
                </a:lnTo>
                <a:lnTo>
                  <a:pt x="150" y="530"/>
                </a:lnTo>
                <a:lnTo>
                  <a:pt x="150" y="538"/>
                </a:lnTo>
                <a:lnTo>
                  <a:pt x="150" y="555"/>
                </a:lnTo>
                <a:lnTo>
                  <a:pt x="150" y="575"/>
                </a:lnTo>
                <a:lnTo>
                  <a:pt x="154" y="597"/>
                </a:lnTo>
                <a:lnTo>
                  <a:pt x="158" y="616"/>
                </a:lnTo>
                <a:lnTo>
                  <a:pt x="164" y="633"/>
                </a:lnTo>
                <a:lnTo>
                  <a:pt x="170" y="643"/>
                </a:lnTo>
                <a:lnTo>
                  <a:pt x="182" y="648"/>
                </a:lnTo>
                <a:lnTo>
                  <a:pt x="183" y="675"/>
                </a:lnTo>
                <a:lnTo>
                  <a:pt x="187" y="726"/>
                </a:lnTo>
                <a:lnTo>
                  <a:pt x="191" y="790"/>
                </a:lnTo>
                <a:lnTo>
                  <a:pt x="196" y="861"/>
                </a:lnTo>
                <a:lnTo>
                  <a:pt x="198" y="928"/>
                </a:lnTo>
                <a:lnTo>
                  <a:pt x="197" y="986"/>
                </a:lnTo>
                <a:lnTo>
                  <a:pt x="192" y="1023"/>
                </a:lnTo>
                <a:lnTo>
                  <a:pt x="183" y="1033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Freeform 13"/>
          <p:cNvSpPr>
            <a:spLocks/>
          </p:cNvSpPr>
          <p:nvPr/>
        </p:nvSpPr>
        <p:spPr bwMode="auto">
          <a:xfrm>
            <a:off x="3848100" y="5008563"/>
            <a:ext cx="12700" cy="4762"/>
          </a:xfrm>
          <a:custGeom>
            <a:avLst/>
            <a:gdLst>
              <a:gd name="T0" fmla="*/ 2147483647 w 24"/>
              <a:gd name="T1" fmla="*/ 2147483647 h 7"/>
              <a:gd name="T2" fmla="*/ 2147483647 w 24"/>
              <a:gd name="T3" fmla="*/ 2147483647 h 7"/>
              <a:gd name="T4" fmla="*/ 0 w 24"/>
              <a:gd name="T5" fmla="*/ 2147483647 h 7"/>
              <a:gd name="T6" fmla="*/ 0 w 24"/>
              <a:gd name="T7" fmla="*/ 2147483647 h 7"/>
              <a:gd name="T8" fmla="*/ 2147483647 w 24"/>
              <a:gd name="T9" fmla="*/ 2147483647 h 7"/>
              <a:gd name="T10" fmla="*/ 2147483647 w 24"/>
              <a:gd name="T11" fmla="*/ 2147483647 h 7"/>
              <a:gd name="T12" fmla="*/ 2147483647 w 24"/>
              <a:gd name="T13" fmla="*/ 2147483647 h 7"/>
              <a:gd name="T14" fmla="*/ 2147483647 w 24"/>
              <a:gd name="T15" fmla="*/ 2147483647 h 7"/>
              <a:gd name="T16" fmla="*/ 2147483647 w 24"/>
              <a:gd name="T17" fmla="*/ 0 h 7"/>
              <a:gd name="T18" fmla="*/ 2147483647 w 24"/>
              <a:gd name="T19" fmla="*/ 2147483647 h 7"/>
              <a:gd name="T20" fmla="*/ 2147483647 w 24"/>
              <a:gd name="T21" fmla="*/ 2147483647 h 7"/>
              <a:gd name="T22" fmla="*/ 2147483647 w 24"/>
              <a:gd name="T23" fmla="*/ 2147483647 h 7"/>
              <a:gd name="T24" fmla="*/ 2147483647 w 24"/>
              <a:gd name="T25" fmla="*/ 2147483647 h 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"/>
              <a:gd name="T40" fmla="*/ 0 h 7"/>
              <a:gd name="T41" fmla="*/ 24 w 24"/>
              <a:gd name="T42" fmla="*/ 7 h 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" h="7">
                <a:moveTo>
                  <a:pt x="10" y="7"/>
                </a:moveTo>
                <a:lnTo>
                  <a:pt x="4" y="7"/>
                </a:lnTo>
                <a:lnTo>
                  <a:pt x="0" y="7"/>
                </a:lnTo>
                <a:lnTo>
                  <a:pt x="0" y="4"/>
                </a:lnTo>
                <a:lnTo>
                  <a:pt x="1" y="2"/>
                </a:lnTo>
                <a:lnTo>
                  <a:pt x="2" y="2"/>
                </a:lnTo>
                <a:lnTo>
                  <a:pt x="7" y="2"/>
                </a:lnTo>
                <a:lnTo>
                  <a:pt x="14" y="1"/>
                </a:lnTo>
                <a:lnTo>
                  <a:pt x="24" y="0"/>
                </a:lnTo>
                <a:lnTo>
                  <a:pt x="21" y="4"/>
                </a:lnTo>
                <a:lnTo>
                  <a:pt x="19" y="7"/>
                </a:lnTo>
                <a:lnTo>
                  <a:pt x="14" y="7"/>
                </a:lnTo>
                <a:lnTo>
                  <a:pt x="10" y="7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Freeform 14"/>
          <p:cNvSpPr>
            <a:spLocks/>
          </p:cNvSpPr>
          <p:nvPr/>
        </p:nvSpPr>
        <p:spPr bwMode="auto">
          <a:xfrm>
            <a:off x="2857500" y="4905375"/>
            <a:ext cx="860425" cy="104775"/>
          </a:xfrm>
          <a:custGeom>
            <a:avLst/>
            <a:gdLst>
              <a:gd name="T0" fmla="*/ 2147483647 w 1625"/>
              <a:gd name="T1" fmla="*/ 2147483647 h 197"/>
              <a:gd name="T2" fmla="*/ 2147483647 w 1625"/>
              <a:gd name="T3" fmla="*/ 2147483647 h 197"/>
              <a:gd name="T4" fmla="*/ 2147483647 w 1625"/>
              <a:gd name="T5" fmla="*/ 2147483647 h 197"/>
              <a:gd name="T6" fmla="*/ 2147483647 w 1625"/>
              <a:gd name="T7" fmla="*/ 2147483647 h 197"/>
              <a:gd name="T8" fmla="*/ 2147483647 w 1625"/>
              <a:gd name="T9" fmla="*/ 2147483647 h 197"/>
              <a:gd name="T10" fmla="*/ 2147483647 w 1625"/>
              <a:gd name="T11" fmla="*/ 2147483647 h 197"/>
              <a:gd name="T12" fmla="*/ 2147483647 w 1625"/>
              <a:gd name="T13" fmla="*/ 2147483647 h 197"/>
              <a:gd name="T14" fmla="*/ 2147483647 w 1625"/>
              <a:gd name="T15" fmla="*/ 2147483647 h 197"/>
              <a:gd name="T16" fmla="*/ 2147483647 w 1625"/>
              <a:gd name="T17" fmla="*/ 2147483647 h 197"/>
              <a:gd name="T18" fmla="*/ 2147483647 w 1625"/>
              <a:gd name="T19" fmla="*/ 2147483647 h 197"/>
              <a:gd name="T20" fmla="*/ 2147483647 w 1625"/>
              <a:gd name="T21" fmla="*/ 2147483647 h 197"/>
              <a:gd name="T22" fmla="*/ 0 w 1625"/>
              <a:gd name="T23" fmla="*/ 2147483647 h 197"/>
              <a:gd name="T24" fmla="*/ 2147483647 w 1625"/>
              <a:gd name="T25" fmla="*/ 2147483647 h 197"/>
              <a:gd name="T26" fmla="*/ 2147483647 w 1625"/>
              <a:gd name="T27" fmla="*/ 2147483647 h 197"/>
              <a:gd name="T28" fmla="*/ 2147483647 w 1625"/>
              <a:gd name="T29" fmla="*/ 2147483647 h 197"/>
              <a:gd name="T30" fmla="*/ 2147483647 w 1625"/>
              <a:gd name="T31" fmla="*/ 2147483647 h 197"/>
              <a:gd name="T32" fmla="*/ 2147483647 w 1625"/>
              <a:gd name="T33" fmla="*/ 2147483647 h 197"/>
              <a:gd name="T34" fmla="*/ 2147483647 w 1625"/>
              <a:gd name="T35" fmla="*/ 2147483647 h 197"/>
              <a:gd name="T36" fmla="*/ 2147483647 w 1625"/>
              <a:gd name="T37" fmla="*/ 2147483647 h 197"/>
              <a:gd name="T38" fmla="*/ 2147483647 w 1625"/>
              <a:gd name="T39" fmla="*/ 2147483647 h 197"/>
              <a:gd name="T40" fmla="*/ 2147483647 w 1625"/>
              <a:gd name="T41" fmla="*/ 2147483647 h 197"/>
              <a:gd name="T42" fmla="*/ 2147483647 w 1625"/>
              <a:gd name="T43" fmla="*/ 2147483647 h 197"/>
              <a:gd name="T44" fmla="*/ 2147483647 w 1625"/>
              <a:gd name="T45" fmla="*/ 2147483647 h 197"/>
              <a:gd name="T46" fmla="*/ 2147483647 w 1625"/>
              <a:gd name="T47" fmla="*/ 2147483647 h 197"/>
              <a:gd name="T48" fmla="*/ 2147483647 w 1625"/>
              <a:gd name="T49" fmla="*/ 2147483647 h 197"/>
              <a:gd name="T50" fmla="*/ 2147483647 w 1625"/>
              <a:gd name="T51" fmla="*/ 2147483647 h 197"/>
              <a:gd name="T52" fmla="*/ 2147483647 w 1625"/>
              <a:gd name="T53" fmla="*/ 2147483647 h 197"/>
              <a:gd name="T54" fmla="*/ 2147483647 w 1625"/>
              <a:gd name="T55" fmla="*/ 2147483647 h 197"/>
              <a:gd name="T56" fmla="*/ 2147483647 w 1625"/>
              <a:gd name="T57" fmla="*/ 2147483647 h 197"/>
              <a:gd name="T58" fmla="*/ 2147483647 w 1625"/>
              <a:gd name="T59" fmla="*/ 2147483647 h 197"/>
              <a:gd name="T60" fmla="*/ 2147483647 w 1625"/>
              <a:gd name="T61" fmla="*/ 2147483647 h 197"/>
              <a:gd name="T62" fmla="*/ 2147483647 w 1625"/>
              <a:gd name="T63" fmla="*/ 2147483647 h 197"/>
              <a:gd name="T64" fmla="*/ 2147483647 w 1625"/>
              <a:gd name="T65" fmla="*/ 2147483647 h 197"/>
              <a:gd name="T66" fmla="*/ 2147483647 w 1625"/>
              <a:gd name="T67" fmla="*/ 2147483647 h 197"/>
              <a:gd name="T68" fmla="*/ 2147483647 w 1625"/>
              <a:gd name="T69" fmla="*/ 2147483647 h 197"/>
              <a:gd name="T70" fmla="*/ 2147483647 w 1625"/>
              <a:gd name="T71" fmla="*/ 2147483647 h 197"/>
              <a:gd name="T72" fmla="*/ 2147483647 w 1625"/>
              <a:gd name="T73" fmla="*/ 2147483647 h 197"/>
              <a:gd name="T74" fmla="*/ 2147483647 w 1625"/>
              <a:gd name="T75" fmla="*/ 2147483647 h 197"/>
              <a:gd name="T76" fmla="*/ 2147483647 w 1625"/>
              <a:gd name="T77" fmla="*/ 2147483647 h 197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625"/>
              <a:gd name="T118" fmla="*/ 0 h 197"/>
              <a:gd name="T119" fmla="*/ 1625 w 1625"/>
              <a:gd name="T120" fmla="*/ 197 h 197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625" h="197">
                <a:moveTo>
                  <a:pt x="596" y="197"/>
                </a:moveTo>
                <a:lnTo>
                  <a:pt x="531" y="191"/>
                </a:lnTo>
                <a:lnTo>
                  <a:pt x="469" y="181"/>
                </a:lnTo>
                <a:lnTo>
                  <a:pt x="408" y="170"/>
                </a:lnTo>
                <a:lnTo>
                  <a:pt x="348" y="159"/>
                </a:lnTo>
                <a:lnTo>
                  <a:pt x="288" y="149"/>
                </a:lnTo>
                <a:lnTo>
                  <a:pt x="227" y="146"/>
                </a:lnTo>
                <a:lnTo>
                  <a:pt x="164" y="147"/>
                </a:lnTo>
                <a:lnTo>
                  <a:pt x="102" y="157"/>
                </a:lnTo>
                <a:lnTo>
                  <a:pt x="75" y="165"/>
                </a:lnTo>
                <a:lnTo>
                  <a:pt x="57" y="172"/>
                </a:lnTo>
                <a:lnTo>
                  <a:pt x="42" y="176"/>
                </a:lnTo>
                <a:lnTo>
                  <a:pt x="33" y="181"/>
                </a:lnTo>
                <a:lnTo>
                  <a:pt x="26" y="182"/>
                </a:lnTo>
                <a:lnTo>
                  <a:pt x="22" y="185"/>
                </a:lnTo>
                <a:lnTo>
                  <a:pt x="18" y="186"/>
                </a:lnTo>
                <a:lnTo>
                  <a:pt x="17" y="187"/>
                </a:lnTo>
                <a:lnTo>
                  <a:pt x="13" y="167"/>
                </a:lnTo>
                <a:lnTo>
                  <a:pt x="11" y="148"/>
                </a:lnTo>
                <a:lnTo>
                  <a:pt x="8" y="128"/>
                </a:lnTo>
                <a:lnTo>
                  <a:pt x="6" y="109"/>
                </a:lnTo>
                <a:lnTo>
                  <a:pt x="3" y="89"/>
                </a:lnTo>
                <a:lnTo>
                  <a:pt x="2" y="70"/>
                </a:lnTo>
                <a:lnTo>
                  <a:pt x="0" y="51"/>
                </a:lnTo>
                <a:lnTo>
                  <a:pt x="2" y="36"/>
                </a:lnTo>
                <a:lnTo>
                  <a:pt x="71" y="9"/>
                </a:lnTo>
                <a:lnTo>
                  <a:pt x="143" y="0"/>
                </a:lnTo>
                <a:lnTo>
                  <a:pt x="216" y="4"/>
                </a:lnTo>
                <a:lnTo>
                  <a:pt x="290" y="18"/>
                </a:lnTo>
                <a:lnTo>
                  <a:pt x="364" y="36"/>
                </a:lnTo>
                <a:lnTo>
                  <a:pt x="438" y="56"/>
                </a:lnTo>
                <a:lnTo>
                  <a:pt x="512" y="75"/>
                </a:lnTo>
                <a:lnTo>
                  <a:pt x="585" y="89"/>
                </a:lnTo>
                <a:lnTo>
                  <a:pt x="642" y="86"/>
                </a:lnTo>
                <a:lnTo>
                  <a:pt x="700" y="81"/>
                </a:lnTo>
                <a:lnTo>
                  <a:pt x="757" y="71"/>
                </a:lnTo>
                <a:lnTo>
                  <a:pt x="814" y="61"/>
                </a:lnTo>
                <a:lnTo>
                  <a:pt x="871" y="48"/>
                </a:lnTo>
                <a:lnTo>
                  <a:pt x="928" y="36"/>
                </a:lnTo>
                <a:lnTo>
                  <a:pt x="985" y="24"/>
                </a:lnTo>
                <a:lnTo>
                  <a:pt x="1046" y="15"/>
                </a:lnTo>
                <a:lnTo>
                  <a:pt x="1114" y="11"/>
                </a:lnTo>
                <a:lnTo>
                  <a:pt x="1180" y="14"/>
                </a:lnTo>
                <a:lnTo>
                  <a:pt x="1243" y="20"/>
                </a:lnTo>
                <a:lnTo>
                  <a:pt x="1307" y="30"/>
                </a:lnTo>
                <a:lnTo>
                  <a:pt x="1371" y="42"/>
                </a:lnTo>
                <a:lnTo>
                  <a:pt x="1435" y="56"/>
                </a:lnTo>
                <a:lnTo>
                  <a:pt x="1500" y="70"/>
                </a:lnTo>
                <a:lnTo>
                  <a:pt x="1569" y="85"/>
                </a:lnTo>
                <a:lnTo>
                  <a:pt x="1582" y="84"/>
                </a:lnTo>
                <a:lnTo>
                  <a:pt x="1595" y="82"/>
                </a:lnTo>
                <a:lnTo>
                  <a:pt x="1601" y="81"/>
                </a:lnTo>
                <a:lnTo>
                  <a:pt x="1607" y="80"/>
                </a:lnTo>
                <a:lnTo>
                  <a:pt x="1615" y="79"/>
                </a:lnTo>
                <a:lnTo>
                  <a:pt x="1623" y="79"/>
                </a:lnTo>
                <a:lnTo>
                  <a:pt x="1624" y="113"/>
                </a:lnTo>
                <a:lnTo>
                  <a:pt x="1625" y="138"/>
                </a:lnTo>
                <a:lnTo>
                  <a:pt x="1624" y="154"/>
                </a:lnTo>
                <a:lnTo>
                  <a:pt x="1619" y="167"/>
                </a:lnTo>
                <a:lnTo>
                  <a:pt x="1606" y="172"/>
                </a:lnTo>
                <a:lnTo>
                  <a:pt x="1588" y="177"/>
                </a:lnTo>
                <a:lnTo>
                  <a:pt x="1561" y="178"/>
                </a:lnTo>
                <a:lnTo>
                  <a:pt x="1525" y="184"/>
                </a:lnTo>
                <a:lnTo>
                  <a:pt x="1480" y="180"/>
                </a:lnTo>
                <a:lnTo>
                  <a:pt x="1437" y="177"/>
                </a:lnTo>
                <a:lnTo>
                  <a:pt x="1392" y="172"/>
                </a:lnTo>
                <a:lnTo>
                  <a:pt x="1350" y="167"/>
                </a:lnTo>
                <a:lnTo>
                  <a:pt x="1306" y="161"/>
                </a:lnTo>
                <a:lnTo>
                  <a:pt x="1263" y="156"/>
                </a:lnTo>
                <a:lnTo>
                  <a:pt x="1220" y="151"/>
                </a:lnTo>
                <a:lnTo>
                  <a:pt x="1178" y="147"/>
                </a:lnTo>
                <a:lnTo>
                  <a:pt x="1103" y="148"/>
                </a:lnTo>
                <a:lnTo>
                  <a:pt x="1029" y="153"/>
                </a:lnTo>
                <a:lnTo>
                  <a:pt x="957" y="161"/>
                </a:lnTo>
                <a:lnTo>
                  <a:pt x="885" y="171"/>
                </a:lnTo>
                <a:lnTo>
                  <a:pt x="812" y="178"/>
                </a:lnTo>
                <a:lnTo>
                  <a:pt x="739" y="187"/>
                </a:lnTo>
                <a:lnTo>
                  <a:pt x="667" y="194"/>
                </a:lnTo>
                <a:lnTo>
                  <a:pt x="596" y="197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Freeform 15"/>
          <p:cNvSpPr>
            <a:spLocks/>
          </p:cNvSpPr>
          <p:nvPr/>
        </p:nvSpPr>
        <p:spPr bwMode="auto">
          <a:xfrm>
            <a:off x="3821113" y="4953000"/>
            <a:ext cx="11112" cy="46038"/>
          </a:xfrm>
          <a:custGeom>
            <a:avLst/>
            <a:gdLst>
              <a:gd name="T0" fmla="*/ 2147483647 w 20"/>
              <a:gd name="T1" fmla="*/ 2147483647 h 85"/>
              <a:gd name="T2" fmla="*/ 2147483647 w 20"/>
              <a:gd name="T3" fmla="*/ 2147483647 h 85"/>
              <a:gd name="T4" fmla="*/ 2147483647 w 20"/>
              <a:gd name="T5" fmla="*/ 2147483647 h 85"/>
              <a:gd name="T6" fmla="*/ 0 w 20"/>
              <a:gd name="T7" fmla="*/ 2147483647 h 85"/>
              <a:gd name="T8" fmla="*/ 0 w 20"/>
              <a:gd name="T9" fmla="*/ 2147483647 h 85"/>
              <a:gd name="T10" fmla="*/ 0 w 20"/>
              <a:gd name="T11" fmla="*/ 2147483647 h 85"/>
              <a:gd name="T12" fmla="*/ 2147483647 w 20"/>
              <a:gd name="T13" fmla="*/ 2147483647 h 85"/>
              <a:gd name="T14" fmla="*/ 2147483647 w 20"/>
              <a:gd name="T15" fmla="*/ 2147483647 h 85"/>
              <a:gd name="T16" fmla="*/ 2147483647 w 20"/>
              <a:gd name="T17" fmla="*/ 0 h 85"/>
              <a:gd name="T18" fmla="*/ 2147483647 w 20"/>
              <a:gd name="T19" fmla="*/ 0 h 85"/>
              <a:gd name="T20" fmla="*/ 2147483647 w 20"/>
              <a:gd name="T21" fmla="*/ 2147483647 h 85"/>
              <a:gd name="T22" fmla="*/ 2147483647 w 20"/>
              <a:gd name="T23" fmla="*/ 2147483647 h 85"/>
              <a:gd name="T24" fmla="*/ 2147483647 w 20"/>
              <a:gd name="T25" fmla="*/ 2147483647 h 85"/>
              <a:gd name="T26" fmla="*/ 2147483647 w 20"/>
              <a:gd name="T27" fmla="*/ 2147483647 h 85"/>
              <a:gd name="T28" fmla="*/ 2147483647 w 20"/>
              <a:gd name="T29" fmla="*/ 2147483647 h 85"/>
              <a:gd name="T30" fmla="*/ 2147483647 w 20"/>
              <a:gd name="T31" fmla="*/ 2147483647 h 85"/>
              <a:gd name="T32" fmla="*/ 2147483647 w 20"/>
              <a:gd name="T33" fmla="*/ 2147483647 h 85"/>
              <a:gd name="T34" fmla="*/ 2147483647 w 20"/>
              <a:gd name="T35" fmla="*/ 2147483647 h 8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0"/>
              <a:gd name="T55" fmla="*/ 0 h 85"/>
              <a:gd name="T56" fmla="*/ 20 w 20"/>
              <a:gd name="T57" fmla="*/ 85 h 8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0" h="85">
                <a:moveTo>
                  <a:pt x="11" y="85"/>
                </a:moveTo>
                <a:lnTo>
                  <a:pt x="5" y="72"/>
                </a:lnTo>
                <a:lnTo>
                  <a:pt x="2" y="61"/>
                </a:lnTo>
                <a:lnTo>
                  <a:pt x="0" y="50"/>
                </a:lnTo>
                <a:lnTo>
                  <a:pt x="0" y="40"/>
                </a:lnTo>
                <a:lnTo>
                  <a:pt x="0" y="29"/>
                </a:lnTo>
                <a:lnTo>
                  <a:pt x="4" y="19"/>
                </a:lnTo>
                <a:lnTo>
                  <a:pt x="7" y="9"/>
                </a:lnTo>
                <a:lnTo>
                  <a:pt x="16" y="0"/>
                </a:lnTo>
                <a:lnTo>
                  <a:pt x="20" y="0"/>
                </a:lnTo>
                <a:lnTo>
                  <a:pt x="19" y="4"/>
                </a:lnTo>
                <a:lnTo>
                  <a:pt x="19" y="15"/>
                </a:lnTo>
                <a:lnTo>
                  <a:pt x="19" y="30"/>
                </a:lnTo>
                <a:lnTo>
                  <a:pt x="19" y="48"/>
                </a:lnTo>
                <a:lnTo>
                  <a:pt x="18" y="63"/>
                </a:lnTo>
                <a:lnTo>
                  <a:pt x="16" y="77"/>
                </a:lnTo>
                <a:lnTo>
                  <a:pt x="14" y="83"/>
                </a:lnTo>
                <a:lnTo>
                  <a:pt x="11" y="85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Freeform 16"/>
          <p:cNvSpPr>
            <a:spLocks/>
          </p:cNvSpPr>
          <p:nvPr/>
        </p:nvSpPr>
        <p:spPr bwMode="auto">
          <a:xfrm>
            <a:off x="3843338" y="4975225"/>
            <a:ext cx="15875" cy="23813"/>
          </a:xfrm>
          <a:custGeom>
            <a:avLst/>
            <a:gdLst>
              <a:gd name="T0" fmla="*/ 2147483647 w 29"/>
              <a:gd name="T1" fmla="*/ 2147483647 h 45"/>
              <a:gd name="T2" fmla="*/ 2147483647 w 29"/>
              <a:gd name="T3" fmla="*/ 2147483647 h 45"/>
              <a:gd name="T4" fmla="*/ 0 w 29"/>
              <a:gd name="T5" fmla="*/ 2147483647 h 45"/>
              <a:gd name="T6" fmla="*/ 0 w 29"/>
              <a:gd name="T7" fmla="*/ 2147483647 h 45"/>
              <a:gd name="T8" fmla="*/ 0 w 29"/>
              <a:gd name="T9" fmla="*/ 2147483647 h 45"/>
              <a:gd name="T10" fmla="*/ 2147483647 w 29"/>
              <a:gd name="T11" fmla="*/ 2147483647 h 45"/>
              <a:gd name="T12" fmla="*/ 2147483647 w 29"/>
              <a:gd name="T13" fmla="*/ 2147483647 h 45"/>
              <a:gd name="T14" fmla="*/ 2147483647 w 29"/>
              <a:gd name="T15" fmla="*/ 2147483647 h 45"/>
              <a:gd name="T16" fmla="*/ 2147483647 w 29"/>
              <a:gd name="T17" fmla="*/ 0 h 45"/>
              <a:gd name="T18" fmla="*/ 2147483647 w 29"/>
              <a:gd name="T19" fmla="*/ 2147483647 h 45"/>
              <a:gd name="T20" fmla="*/ 2147483647 w 29"/>
              <a:gd name="T21" fmla="*/ 2147483647 h 45"/>
              <a:gd name="T22" fmla="*/ 2147483647 w 29"/>
              <a:gd name="T23" fmla="*/ 2147483647 h 45"/>
              <a:gd name="T24" fmla="*/ 2147483647 w 29"/>
              <a:gd name="T25" fmla="*/ 2147483647 h 45"/>
              <a:gd name="T26" fmla="*/ 2147483647 w 29"/>
              <a:gd name="T27" fmla="*/ 2147483647 h 45"/>
              <a:gd name="T28" fmla="*/ 2147483647 w 29"/>
              <a:gd name="T29" fmla="*/ 2147483647 h 45"/>
              <a:gd name="T30" fmla="*/ 2147483647 w 29"/>
              <a:gd name="T31" fmla="*/ 2147483647 h 45"/>
              <a:gd name="T32" fmla="*/ 2147483647 w 29"/>
              <a:gd name="T33" fmla="*/ 2147483647 h 45"/>
              <a:gd name="T34" fmla="*/ 2147483647 w 29"/>
              <a:gd name="T35" fmla="*/ 2147483647 h 45"/>
              <a:gd name="T36" fmla="*/ 2147483647 w 29"/>
              <a:gd name="T37" fmla="*/ 2147483647 h 4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9"/>
              <a:gd name="T58" fmla="*/ 0 h 45"/>
              <a:gd name="T59" fmla="*/ 29 w 29"/>
              <a:gd name="T60" fmla="*/ 45 h 45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9" h="45">
                <a:moveTo>
                  <a:pt x="7" y="45"/>
                </a:moveTo>
                <a:lnTo>
                  <a:pt x="2" y="42"/>
                </a:lnTo>
                <a:lnTo>
                  <a:pt x="0" y="41"/>
                </a:lnTo>
                <a:lnTo>
                  <a:pt x="0" y="33"/>
                </a:lnTo>
                <a:lnTo>
                  <a:pt x="0" y="27"/>
                </a:lnTo>
                <a:lnTo>
                  <a:pt x="1" y="22"/>
                </a:lnTo>
                <a:lnTo>
                  <a:pt x="2" y="18"/>
                </a:lnTo>
                <a:lnTo>
                  <a:pt x="6" y="9"/>
                </a:lnTo>
                <a:lnTo>
                  <a:pt x="10" y="0"/>
                </a:lnTo>
                <a:lnTo>
                  <a:pt x="17" y="4"/>
                </a:lnTo>
                <a:lnTo>
                  <a:pt x="24" y="14"/>
                </a:lnTo>
                <a:lnTo>
                  <a:pt x="25" y="21"/>
                </a:lnTo>
                <a:lnTo>
                  <a:pt x="26" y="28"/>
                </a:lnTo>
                <a:lnTo>
                  <a:pt x="27" y="35"/>
                </a:lnTo>
                <a:lnTo>
                  <a:pt x="29" y="42"/>
                </a:lnTo>
                <a:lnTo>
                  <a:pt x="22" y="43"/>
                </a:lnTo>
                <a:lnTo>
                  <a:pt x="17" y="45"/>
                </a:lnTo>
                <a:lnTo>
                  <a:pt x="11" y="45"/>
                </a:lnTo>
                <a:lnTo>
                  <a:pt x="7" y="45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Freeform 17"/>
          <p:cNvSpPr>
            <a:spLocks/>
          </p:cNvSpPr>
          <p:nvPr/>
        </p:nvSpPr>
        <p:spPr bwMode="auto">
          <a:xfrm>
            <a:off x="3846513" y="4946650"/>
            <a:ext cx="30162" cy="49213"/>
          </a:xfrm>
          <a:custGeom>
            <a:avLst/>
            <a:gdLst>
              <a:gd name="T0" fmla="*/ 2147483647 w 56"/>
              <a:gd name="T1" fmla="*/ 2147483647 h 94"/>
              <a:gd name="T2" fmla="*/ 2147483647 w 56"/>
              <a:gd name="T3" fmla="*/ 2147483647 h 94"/>
              <a:gd name="T4" fmla="*/ 2147483647 w 56"/>
              <a:gd name="T5" fmla="*/ 2147483647 h 94"/>
              <a:gd name="T6" fmla="*/ 2147483647 w 56"/>
              <a:gd name="T7" fmla="*/ 2147483647 h 94"/>
              <a:gd name="T8" fmla="*/ 2147483647 w 56"/>
              <a:gd name="T9" fmla="*/ 2147483647 h 94"/>
              <a:gd name="T10" fmla="*/ 2147483647 w 56"/>
              <a:gd name="T11" fmla="*/ 2147483647 h 94"/>
              <a:gd name="T12" fmla="*/ 2147483647 w 56"/>
              <a:gd name="T13" fmla="*/ 2147483647 h 94"/>
              <a:gd name="T14" fmla="*/ 0 w 56"/>
              <a:gd name="T15" fmla="*/ 2147483647 h 94"/>
              <a:gd name="T16" fmla="*/ 0 w 56"/>
              <a:gd name="T17" fmla="*/ 0 h 94"/>
              <a:gd name="T18" fmla="*/ 2147483647 w 56"/>
              <a:gd name="T19" fmla="*/ 2147483647 h 94"/>
              <a:gd name="T20" fmla="*/ 2147483647 w 56"/>
              <a:gd name="T21" fmla="*/ 2147483647 h 94"/>
              <a:gd name="T22" fmla="*/ 2147483647 w 56"/>
              <a:gd name="T23" fmla="*/ 2147483647 h 94"/>
              <a:gd name="T24" fmla="*/ 2147483647 w 56"/>
              <a:gd name="T25" fmla="*/ 2147483647 h 94"/>
              <a:gd name="T26" fmla="*/ 2147483647 w 56"/>
              <a:gd name="T27" fmla="*/ 2147483647 h 94"/>
              <a:gd name="T28" fmla="*/ 2147483647 w 56"/>
              <a:gd name="T29" fmla="*/ 2147483647 h 94"/>
              <a:gd name="T30" fmla="*/ 2147483647 w 56"/>
              <a:gd name="T31" fmla="*/ 2147483647 h 94"/>
              <a:gd name="T32" fmla="*/ 2147483647 w 56"/>
              <a:gd name="T33" fmla="*/ 2147483647 h 94"/>
              <a:gd name="T34" fmla="*/ 2147483647 w 56"/>
              <a:gd name="T35" fmla="*/ 2147483647 h 94"/>
              <a:gd name="T36" fmla="*/ 2147483647 w 56"/>
              <a:gd name="T37" fmla="*/ 2147483647 h 9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56"/>
              <a:gd name="T58" fmla="*/ 0 h 94"/>
              <a:gd name="T59" fmla="*/ 56 w 56"/>
              <a:gd name="T60" fmla="*/ 94 h 9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56" h="94">
                <a:moveTo>
                  <a:pt x="46" y="94"/>
                </a:moveTo>
                <a:lnTo>
                  <a:pt x="43" y="75"/>
                </a:lnTo>
                <a:lnTo>
                  <a:pt x="37" y="62"/>
                </a:lnTo>
                <a:lnTo>
                  <a:pt x="29" y="53"/>
                </a:lnTo>
                <a:lnTo>
                  <a:pt x="22" y="46"/>
                </a:lnTo>
                <a:lnTo>
                  <a:pt x="13" y="37"/>
                </a:lnTo>
                <a:lnTo>
                  <a:pt x="5" y="28"/>
                </a:lnTo>
                <a:lnTo>
                  <a:pt x="0" y="15"/>
                </a:lnTo>
                <a:lnTo>
                  <a:pt x="0" y="0"/>
                </a:lnTo>
                <a:lnTo>
                  <a:pt x="12" y="2"/>
                </a:lnTo>
                <a:lnTo>
                  <a:pt x="23" y="8"/>
                </a:lnTo>
                <a:lnTo>
                  <a:pt x="33" y="17"/>
                </a:lnTo>
                <a:lnTo>
                  <a:pt x="43" y="29"/>
                </a:lnTo>
                <a:lnTo>
                  <a:pt x="50" y="42"/>
                </a:lnTo>
                <a:lnTo>
                  <a:pt x="55" y="57"/>
                </a:lnTo>
                <a:lnTo>
                  <a:pt x="56" y="72"/>
                </a:lnTo>
                <a:lnTo>
                  <a:pt x="56" y="89"/>
                </a:lnTo>
                <a:lnTo>
                  <a:pt x="51" y="90"/>
                </a:lnTo>
                <a:lnTo>
                  <a:pt x="46" y="94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Freeform 18"/>
          <p:cNvSpPr>
            <a:spLocks/>
          </p:cNvSpPr>
          <p:nvPr/>
        </p:nvSpPr>
        <p:spPr bwMode="auto">
          <a:xfrm>
            <a:off x="3889375" y="4833938"/>
            <a:ext cx="19050" cy="111125"/>
          </a:xfrm>
          <a:custGeom>
            <a:avLst/>
            <a:gdLst>
              <a:gd name="T0" fmla="*/ 2147483647 w 35"/>
              <a:gd name="T1" fmla="*/ 2147483647 h 210"/>
              <a:gd name="T2" fmla="*/ 2147483647 w 35"/>
              <a:gd name="T3" fmla="*/ 2147483647 h 210"/>
              <a:gd name="T4" fmla="*/ 2147483647 w 35"/>
              <a:gd name="T5" fmla="*/ 2147483647 h 210"/>
              <a:gd name="T6" fmla="*/ 0 w 35"/>
              <a:gd name="T7" fmla="*/ 2147483647 h 210"/>
              <a:gd name="T8" fmla="*/ 2147483647 w 35"/>
              <a:gd name="T9" fmla="*/ 2147483647 h 210"/>
              <a:gd name="T10" fmla="*/ 2147483647 w 35"/>
              <a:gd name="T11" fmla="*/ 2147483647 h 210"/>
              <a:gd name="T12" fmla="*/ 2147483647 w 35"/>
              <a:gd name="T13" fmla="*/ 2147483647 h 210"/>
              <a:gd name="T14" fmla="*/ 2147483647 w 35"/>
              <a:gd name="T15" fmla="*/ 2147483647 h 210"/>
              <a:gd name="T16" fmla="*/ 2147483647 w 35"/>
              <a:gd name="T17" fmla="*/ 0 h 210"/>
              <a:gd name="T18" fmla="*/ 2147483647 w 35"/>
              <a:gd name="T19" fmla="*/ 2147483647 h 210"/>
              <a:gd name="T20" fmla="*/ 2147483647 w 35"/>
              <a:gd name="T21" fmla="*/ 2147483647 h 210"/>
              <a:gd name="T22" fmla="*/ 2147483647 w 35"/>
              <a:gd name="T23" fmla="*/ 2147483647 h 210"/>
              <a:gd name="T24" fmla="*/ 2147483647 w 35"/>
              <a:gd name="T25" fmla="*/ 2147483647 h 210"/>
              <a:gd name="T26" fmla="*/ 2147483647 w 35"/>
              <a:gd name="T27" fmla="*/ 2147483647 h 210"/>
              <a:gd name="T28" fmla="*/ 2147483647 w 35"/>
              <a:gd name="T29" fmla="*/ 2147483647 h 210"/>
              <a:gd name="T30" fmla="*/ 2147483647 w 35"/>
              <a:gd name="T31" fmla="*/ 2147483647 h 210"/>
              <a:gd name="T32" fmla="*/ 2147483647 w 35"/>
              <a:gd name="T33" fmla="*/ 2147483647 h 210"/>
              <a:gd name="T34" fmla="*/ 2147483647 w 35"/>
              <a:gd name="T35" fmla="*/ 2147483647 h 210"/>
              <a:gd name="T36" fmla="*/ 2147483647 w 35"/>
              <a:gd name="T37" fmla="*/ 2147483647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5"/>
              <a:gd name="T58" fmla="*/ 0 h 210"/>
              <a:gd name="T59" fmla="*/ 35 w 35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5" h="210">
                <a:moveTo>
                  <a:pt x="14" y="210"/>
                </a:moveTo>
                <a:lnTo>
                  <a:pt x="6" y="177"/>
                </a:lnTo>
                <a:lnTo>
                  <a:pt x="4" y="148"/>
                </a:lnTo>
                <a:lnTo>
                  <a:pt x="0" y="121"/>
                </a:lnTo>
                <a:lnTo>
                  <a:pt x="1" y="98"/>
                </a:lnTo>
                <a:lnTo>
                  <a:pt x="4" y="73"/>
                </a:lnTo>
                <a:lnTo>
                  <a:pt x="10" y="50"/>
                </a:lnTo>
                <a:lnTo>
                  <a:pt x="20" y="25"/>
                </a:lnTo>
                <a:lnTo>
                  <a:pt x="35" y="0"/>
                </a:lnTo>
                <a:lnTo>
                  <a:pt x="34" y="21"/>
                </a:lnTo>
                <a:lnTo>
                  <a:pt x="34" y="47"/>
                </a:lnTo>
                <a:lnTo>
                  <a:pt x="32" y="73"/>
                </a:lnTo>
                <a:lnTo>
                  <a:pt x="29" y="102"/>
                </a:lnTo>
                <a:lnTo>
                  <a:pt x="25" y="130"/>
                </a:lnTo>
                <a:lnTo>
                  <a:pt x="23" y="159"/>
                </a:lnTo>
                <a:lnTo>
                  <a:pt x="19" y="184"/>
                </a:lnTo>
                <a:lnTo>
                  <a:pt x="18" y="208"/>
                </a:lnTo>
                <a:lnTo>
                  <a:pt x="15" y="208"/>
                </a:lnTo>
                <a:lnTo>
                  <a:pt x="14" y="21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Freeform 19"/>
          <p:cNvSpPr>
            <a:spLocks/>
          </p:cNvSpPr>
          <p:nvPr/>
        </p:nvSpPr>
        <p:spPr bwMode="auto">
          <a:xfrm>
            <a:off x="2843213" y="4221163"/>
            <a:ext cx="896937" cy="674687"/>
          </a:xfrm>
          <a:custGeom>
            <a:avLst/>
            <a:gdLst>
              <a:gd name="T0" fmla="*/ 2147483647 w 1693"/>
              <a:gd name="T1" fmla="*/ 2147483647 h 1274"/>
              <a:gd name="T2" fmla="*/ 2147483647 w 1693"/>
              <a:gd name="T3" fmla="*/ 2147483647 h 1274"/>
              <a:gd name="T4" fmla="*/ 2147483647 w 1693"/>
              <a:gd name="T5" fmla="*/ 2147483647 h 1274"/>
              <a:gd name="T6" fmla="*/ 2147483647 w 1693"/>
              <a:gd name="T7" fmla="*/ 2147483647 h 1274"/>
              <a:gd name="T8" fmla="*/ 2147483647 w 1693"/>
              <a:gd name="T9" fmla="*/ 2147483647 h 1274"/>
              <a:gd name="T10" fmla="*/ 2147483647 w 1693"/>
              <a:gd name="T11" fmla="*/ 2147483647 h 1274"/>
              <a:gd name="T12" fmla="*/ 2147483647 w 1693"/>
              <a:gd name="T13" fmla="*/ 2147483647 h 1274"/>
              <a:gd name="T14" fmla="*/ 0 w 1693"/>
              <a:gd name="T15" fmla="*/ 2147483647 h 1274"/>
              <a:gd name="T16" fmla="*/ 2147483647 w 1693"/>
              <a:gd name="T17" fmla="*/ 2147483647 h 1274"/>
              <a:gd name="T18" fmla="*/ 2147483647 w 1693"/>
              <a:gd name="T19" fmla="*/ 2147483647 h 1274"/>
              <a:gd name="T20" fmla="*/ 2147483647 w 1693"/>
              <a:gd name="T21" fmla="*/ 2147483647 h 1274"/>
              <a:gd name="T22" fmla="*/ 2147483647 w 1693"/>
              <a:gd name="T23" fmla="*/ 2147483647 h 1274"/>
              <a:gd name="T24" fmla="*/ 2147483647 w 1693"/>
              <a:gd name="T25" fmla="*/ 2147483647 h 1274"/>
              <a:gd name="T26" fmla="*/ 2147483647 w 1693"/>
              <a:gd name="T27" fmla="*/ 0 h 1274"/>
              <a:gd name="T28" fmla="*/ 2147483647 w 1693"/>
              <a:gd name="T29" fmla="*/ 2147483647 h 1274"/>
              <a:gd name="T30" fmla="*/ 2147483647 w 1693"/>
              <a:gd name="T31" fmla="*/ 2147483647 h 1274"/>
              <a:gd name="T32" fmla="*/ 2147483647 w 1693"/>
              <a:gd name="T33" fmla="*/ 2147483647 h 1274"/>
              <a:gd name="T34" fmla="*/ 2147483647 w 1693"/>
              <a:gd name="T35" fmla="*/ 2147483647 h 1274"/>
              <a:gd name="T36" fmla="*/ 2147483647 w 1693"/>
              <a:gd name="T37" fmla="*/ 2147483647 h 1274"/>
              <a:gd name="T38" fmla="*/ 2147483647 w 1693"/>
              <a:gd name="T39" fmla="*/ 2147483647 h 1274"/>
              <a:gd name="T40" fmla="*/ 2147483647 w 1693"/>
              <a:gd name="T41" fmla="*/ 2147483647 h 1274"/>
              <a:gd name="T42" fmla="*/ 2147483647 w 1693"/>
              <a:gd name="T43" fmla="*/ 2147483647 h 1274"/>
              <a:gd name="T44" fmla="*/ 2147483647 w 1693"/>
              <a:gd name="T45" fmla="*/ 2147483647 h 1274"/>
              <a:gd name="T46" fmla="*/ 2147483647 w 1693"/>
              <a:gd name="T47" fmla="*/ 2147483647 h 1274"/>
              <a:gd name="T48" fmla="*/ 2147483647 w 1693"/>
              <a:gd name="T49" fmla="*/ 2147483647 h 1274"/>
              <a:gd name="T50" fmla="*/ 2147483647 w 1693"/>
              <a:gd name="T51" fmla="*/ 2147483647 h 1274"/>
              <a:gd name="T52" fmla="*/ 2147483647 w 1693"/>
              <a:gd name="T53" fmla="*/ 2147483647 h 1274"/>
              <a:gd name="T54" fmla="*/ 2147483647 w 1693"/>
              <a:gd name="T55" fmla="*/ 2147483647 h 1274"/>
              <a:gd name="T56" fmla="*/ 2147483647 w 1693"/>
              <a:gd name="T57" fmla="*/ 2147483647 h 1274"/>
              <a:gd name="T58" fmla="*/ 2147483647 w 1693"/>
              <a:gd name="T59" fmla="*/ 2147483647 h 1274"/>
              <a:gd name="T60" fmla="*/ 2147483647 w 1693"/>
              <a:gd name="T61" fmla="*/ 2147483647 h 1274"/>
              <a:gd name="T62" fmla="*/ 2147483647 w 1693"/>
              <a:gd name="T63" fmla="*/ 2147483647 h 1274"/>
              <a:gd name="T64" fmla="*/ 2147483647 w 1693"/>
              <a:gd name="T65" fmla="*/ 2147483647 h 1274"/>
              <a:gd name="T66" fmla="*/ 2147483647 w 1693"/>
              <a:gd name="T67" fmla="*/ 2147483647 h 1274"/>
              <a:gd name="T68" fmla="*/ 2147483647 w 1693"/>
              <a:gd name="T69" fmla="*/ 2147483647 h 1274"/>
              <a:gd name="T70" fmla="*/ 2147483647 w 1693"/>
              <a:gd name="T71" fmla="*/ 2147483647 h 1274"/>
              <a:gd name="T72" fmla="*/ 2147483647 w 1693"/>
              <a:gd name="T73" fmla="*/ 2147483647 h 1274"/>
              <a:gd name="T74" fmla="*/ 2147483647 w 1693"/>
              <a:gd name="T75" fmla="*/ 2147483647 h 1274"/>
              <a:gd name="T76" fmla="*/ 2147483647 w 1693"/>
              <a:gd name="T77" fmla="*/ 2147483647 h 1274"/>
              <a:gd name="T78" fmla="*/ 2147483647 w 1693"/>
              <a:gd name="T79" fmla="*/ 2147483647 h 1274"/>
              <a:gd name="T80" fmla="*/ 2147483647 w 1693"/>
              <a:gd name="T81" fmla="*/ 2147483647 h 1274"/>
              <a:gd name="T82" fmla="*/ 2147483647 w 1693"/>
              <a:gd name="T83" fmla="*/ 2147483647 h 1274"/>
              <a:gd name="T84" fmla="*/ 2147483647 w 1693"/>
              <a:gd name="T85" fmla="*/ 2147483647 h 1274"/>
              <a:gd name="T86" fmla="*/ 2147483647 w 1693"/>
              <a:gd name="T87" fmla="*/ 2147483647 h 1274"/>
              <a:gd name="T88" fmla="*/ 2147483647 w 1693"/>
              <a:gd name="T89" fmla="*/ 2147483647 h 1274"/>
              <a:gd name="T90" fmla="*/ 2147483647 w 1693"/>
              <a:gd name="T91" fmla="*/ 2147483647 h 1274"/>
              <a:gd name="T92" fmla="*/ 2147483647 w 1693"/>
              <a:gd name="T93" fmla="*/ 2147483647 h 1274"/>
              <a:gd name="T94" fmla="*/ 2147483647 w 1693"/>
              <a:gd name="T95" fmla="*/ 2147483647 h 1274"/>
              <a:gd name="T96" fmla="*/ 2147483647 w 1693"/>
              <a:gd name="T97" fmla="*/ 2147483647 h 127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693"/>
              <a:gd name="T148" fmla="*/ 0 h 1274"/>
              <a:gd name="T149" fmla="*/ 1693 w 1693"/>
              <a:gd name="T150" fmla="*/ 1274 h 127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693" h="1274">
                <a:moveTo>
                  <a:pt x="671" y="1274"/>
                </a:moveTo>
                <a:lnTo>
                  <a:pt x="604" y="1263"/>
                </a:lnTo>
                <a:lnTo>
                  <a:pt x="539" y="1248"/>
                </a:lnTo>
                <a:lnTo>
                  <a:pt x="475" y="1231"/>
                </a:lnTo>
                <a:lnTo>
                  <a:pt x="412" y="1216"/>
                </a:lnTo>
                <a:lnTo>
                  <a:pt x="347" y="1202"/>
                </a:lnTo>
                <a:lnTo>
                  <a:pt x="284" y="1194"/>
                </a:lnTo>
                <a:lnTo>
                  <a:pt x="219" y="1193"/>
                </a:lnTo>
                <a:lnTo>
                  <a:pt x="156" y="1202"/>
                </a:lnTo>
                <a:lnTo>
                  <a:pt x="140" y="1205"/>
                </a:lnTo>
                <a:lnTo>
                  <a:pt x="127" y="1207"/>
                </a:lnTo>
                <a:lnTo>
                  <a:pt x="117" y="1210"/>
                </a:lnTo>
                <a:lnTo>
                  <a:pt x="109" y="1212"/>
                </a:lnTo>
                <a:lnTo>
                  <a:pt x="100" y="1213"/>
                </a:lnTo>
                <a:lnTo>
                  <a:pt x="93" y="1216"/>
                </a:lnTo>
                <a:lnTo>
                  <a:pt x="84" y="1218"/>
                </a:lnTo>
                <a:lnTo>
                  <a:pt x="72" y="1222"/>
                </a:lnTo>
                <a:lnTo>
                  <a:pt x="70" y="1211"/>
                </a:lnTo>
                <a:lnTo>
                  <a:pt x="67" y="1191"/>
                </a:lnTo>
                <a:lnTo>
                  <a:pt x="64" y="1163"/>
                </a:lnTo>
                <a:lnTo>
                  <a:pt x="61" y="1132"/>
                </a:lnTo>
                <a:lnTo>
                  <a:pt x="57" y="1100"/>
                </a:lnTo>
                <a:lnTo>
                  <a:pt x="55" y="1068"/>
                </a:lnTo>
                <a:lnTo>
                  <a:pt x="51" y="1040"/>
                </a:lnTo>
                <a:lnTo>
                  <a:pt x="48" y="1020"/>
                </a:lnTo>
                <a:lnTo>
                  <a:pt x="41" y="948"/>
                </a:lnTo>
                <a:lnTo>
                  <a:pt x="33" y="878"/>
                </a:lnTo>
                <a:lnTo>
                  <a:pt x="26" y="807"/>
                </a:lnTo>
                <a:lnTo>
                  <a:pt x="18" y="738"/>
                </a:lnTo>
                <a:lnTo>
                  <a:pt x="10" y="667"/>
                </a:lnTo>
                <a:lnTo>
                  <a:pt x="5" y="597"/>
                </a:lnTo>
                <a:lnTo>
                  <a:pt x="0" y="529"/>
                </a:lnTo>
                <a:lnTo>
                  <a:pt x="0" y="461"/>
                </a:lnTo>
                <a:lnTo>
                  <a:pt x="23" y="381"/>
                </a:lnTo>
                <a:lnTo>
                  <a:pt x="59" y="346"/>
                </a:lnTo>
                <a:lnTo>
                  <a:pt x="102" y="342"/>
                </a:lnTo>
                <a:lnTo>
                  <a:pt x="152" y="360"/>
                </a:lnTo>
                <a:lnTo>
                  <a:pt x="204" y="385"/>
                </a:lnTo>
                <a:lnTo>
                  <a:pt x="260" y="412"/>
                </a:lnTo>
                <a:lnTo>
                  <a:pt x="312" y="425"/>
                </a:lnTo>
                <a:lnTo>
                  <a:pt x="361" y="417"/>
                </a:lnTo>
                <a:lnTo>
                  <a:pt x="386" y="395"/>
                </a:lnTo>
                <a:lnTo>
                  <a:pt x="412" y="372"/>
                </a:lnTo>
                <a:lnTo>
                  <a:pt x="434" y="348"/>
                </a:lnTo>
                <a:lnTo>
                  <a:pt x="457" y="324"/>
                </a:lnTo>
                <a:lnTo>
                  <a:pt x="477" y="299"/>
                </a:lnTo>
                <a:lnTo>
                  <a:pt x="499" y="274"/>
                </a:lnTo>
                <a:lnTo>
                  <a:pt x="520" y="248"/>
                </a:lnTo>
                <a:lnTo>
                  <a:pt x="543" y="224"/>
                </a:lnTo>
                <a:lnTo>
                  <a:pt x="603" y="171"/>
                </a:lnTo>
                <a:lnTo>
                  <a:pt x="670" y="124"/>
                </a:lnTo>
                <a:lnTo>
                  <a:pt x="742" y="83"/>
                </a:lnTo>
                <a:lnTo>
                  <a:pt x="819" y="49"/>
                </a:lnTo>
                <a:lnTo>
                  <a:pt x="897" y="22"/>
                </a:lnTo>
                <a:lnTo>
                  <a:pt x="980" y="5"/>
                </a:lnTo>
                <a:lnTo>
                  <a:pt x="1062" y="0"/>
                </a:lnTo>
                <a:lnTo>
                  <a:pt x="1144" y="9"/>
                </a:lnTo>
                <a:lnTo>
                  <a:pt x="1197" y="23"/>
                </a:lnTo>
                <a:lnTo>
                  <a:pt x="1252" y="42"/>
                </a:lnTo>
                <a:lnTo>
                  <a:pt x="1305" y="61"/>
                </a:lnTo>
                <a:lnTo>
                  <a:pt x="1358" y="84"/>
                </a:lnTo>
                <a:lnTo>
                  <a:pt x="1409" y="108"/>
                </a:lnTo>
                <a:lnTo>
                  <a:pt x="1459" y="137"/>
                </a:lnTo>
                <a:lnTo>
                  <a:pt x="1509" y="167"/>
                </a:lnTo>
                <a:lnTo>
                  <a:pt x="1558" y="202"/>
                </a:lnTo>
                <a:lnTo>
                  <a:pt x="1545" y="208"/>
                </a:lnTo>
                <a:lnTo>
                  <a:pt x="1526" y="214"/>
                </a:lnTo>
                <a:lnTo>
                  <a:pt x="1500" y="219"/>
                </a:lnTo>
                <a:lnTo>
                  <a:pt x="1472" y="224"/>
                </a:lnTo>
                <a:lnTo>
                  <a:pt x="1440" y="229"/>
                </a:lnTo>
                <a:lnTo>
                  <a:pt x="1412" y="237"/>
                </a:lnTo>
                <a:lnTo>
                  <a:pt x="1387" y="245"/>
                </a:lnTo>
                <a:lnTo>
                  <a:pt x="1371" y="257"/>
                </a:lnTo>
                <a:lnTo>
                  <a:pt x="1363" y="256"/>
                </a:lnTo>
                <a:lnTo>
                  <a:pt x="1358" y="255"/>
                </a:lnTo>
                <a:lnTo>
                  <a:pt x="1354" y="253"/>
                </a:lnTo>
                <a:lnTo>
                  <a:pt x="1352" y="252"/>
                </a:lnTo>
                <a:lnTo>
                  <a:pt x="1345" y="248"/>
                </a:lnTo>
                <a:lnTo>
                  <a:pt x="1340" y="245"/>
                </a:lnTo>
                <a:lnTo>
                  <a:pt x="1333" y="247"/>
                </a:lnTo>
                <a:lnTo>
                  <a:pt x="1325" y="250"/>
                </a:lnTo>
                <a:lnTo>
                  <a:pt x="1319" y="253"/>
                </a:lnTo>
                <a:lnTo>
                  <a:pt x="1312" y="257"/>
                </a:lnTo>
                <a:lnTo>
                  <a:pt x="1300" y="264"/>
                </a:lnTo>
                <a:lnTo>
                  <a:pt x="1288" y="270"/>
                </a:lnTo>
                <a:lnTo>
                  <a:pt x="1281" y="277"/>
                </a:lnTo>
                <a:lnTo>
                  <a:pt x="1269" y="286"/>
                </a:lnTo>
                <a:lnTo>
                  <a:pt x="1253" y="294"/>
                </a:lnTo>
                <a:lnTo>
                  <a:pt x="1235" y="303"/>
                </a:lnTo>
                <a:lnTo>
                  <a:pt x="1215" y="310"/>
                </a:lnTo>
                <a:lnTo>
                  <a:pt x="1196" y="318"/>
                </a:lnTo>
                <a:lnTo>
                  <a:pt x="1180" y="326"/>
                </a:lnTo>
                <a:lnTo>
                  <a:pt x="1167" y="336"/>
                </a:lnTo>
                <a:lnTo>
                  <a:pt x="1148" y="341"/>
                </a:lnTo>
                <a:lnTo>
                  <a:pt x="1131" y="350"/>
                </a:lnTo>
                <a:lnTo>
                  <a:pt x="1116" y="357"/>
                </a:lnTo>
                <a:lnTo>
                  <a:pt x="1101" y="369"/>
                </a:lnTo>
                <a:lnTo>
                  <a:pt x="1086" y="379"/>
                </a:lnTo>
                <a:lnTo>
                  <a:pt x="1072" y="390"/>
                </a:lnTo>
                <a:lnTo>
                  <a:pt x="1058" y="403"/>
                </a:lnTo>
                <a:lnTo>
                  <a:pt x="1047" y="415"/>
                </a:lnTo>
                <a:lnTo>
                  <a:pt x="1042" y="414"/>
                </a:lnTo>
                <a:lnTo>
                  <a:pt x="1038" y="415"/>
                </a:lnTo>
                <a:lnTo>
                  <a:pt x="1033" y="422"/>
                </a:lnTo>
                <a:lnTo>
                  <a:pt x="1029" y="428"/>
                </a:lnTo>
                <a:lnTo>
                  <a:pt x="1024" y="436"/>
                </a:lnTo>
                <a:lnTo>
                  <a:pt x="1024" y="446"/>
                </a:lnTo>
                <a:lnTo>
                  <a:pt x="1020" y="442"/>
                </a:lnTo>
                <a:lnTo>
                  <a:pt x="1018" y="443"/>
                </a:lnTo>
                <a:lnTo>
                  <a:pt x="1015" y="456"/>
                </a:lnTo>
                <a:lnTo>
                  <a:pt x="1005" y="480"/>
                </a:lnTo>
                <a:lnTo>
                  <a:pt x="991" y="508"/>
                </a:lnTo>
                <a:lnTo>
                  <a:pt x="980" y="541"/>
                </a:lnTo>
                <a:lnTo>
                  <a:pt x="971" y="571"/>
                </a:lnTo>
                <a:lnTo>
                  <a:pt x="973" y="597"/>
                </a:lnTo>
                <a:lnTo>
                  <a:pt x="990" y="615"/>
                </a:lnTo>
                <a:lnTo>
                  <a:pt x="1026" y="623"/>
                </a:lnTo>
                <a:lnTo>
                  <a:pt x="1034" y="618"/>
                </a:lnTo>
                <a:lnTo>
                  <a:pt x="1043" y="611"/>
                </a:lnTo>
                <a:lnTo>
                  <a:pt x="1049" y="604"/>
                </a:lnTo>
                <a:lnTo>
                  <a:pt x="1056" y="596"/>
                </a:lnTo>
                <a:lnTo>
                  <a:pt x="1061" y="586"/>
                </a:lnTo>
                <a:lnTo>
                  <a:pt x="1066" y="578"/>
                </a:lnTo>
                <a:lnTo>
                  <a:pt x="1071" y="570"/>
                </a:lnTo>
                <a:lnTo>
                  <a:pt x="1076" y="562"/>
                </a:lnTo>
                <a:lnTo>
                  <a:pt x="1078" y="561"/>
                </a:lnTo>
                <a:lnTo>
                  <a:pt x="1081" y="561"/>
                </a:lnTo>
                <a:lnTo>
                  <a:pt x="1087" y="589"/>
                </a:lnTo>
                <a:lnTo>
                  <a:pt x="1104" y="613"/>
                </a:lnTo>
                <a:lnTo>
                  <a:pt x="1123" y="632"/>
                </a:lnTo>
                <a:lnTo>
                  <a:pt x="1147" y="643"/>
                </a:lnTo>
                <a:lnTo>
                  <a:pt x="1167" y="644"/>
                </a:lnTo>
                <a:lnTo>
                  <a:pt x="1185" y="639"/>
                </a:lnTo>
                <a:lnTo>
                  <a:pt x="1196" y="623"/>
                </a:lnTo>
                <a:lnTo>
                  <a:pt x="1200" y="597"/>
                </a:lnTo>
                <a:lnTo>
                  <a:pt x="1210" y="601"/>
                </a:lnTo>
                <a:lnTo>
                  <a:pt x="1221" y="609"/>
                </a:lnTo>
                <a:lnTo>
                  <a:pt x="1233" y="618"/>
                </a:lnTo>
                <a:lnTo>
                  <a:pt x="1244" y="627"/>
                </a:lnTo>
                <a:lnTo>
                  <a:pt x="1255" y="632"/>
                </a:lnTo>
                <a:lnTo>
                  <a:pt x="1269" y="634"/>
                </a:lnTo>
                <a:lnTo>
                  <a:pt x="1285" y="633"/>
                </a:lnTo>
                <a:lnTo>
                  <a:pt x="1305" y="625"/>
                </a:lnTo>
                <a:lnTo>
                  <a:pt x="1312" y="603"/>
                </a:lnTo>
                <a:lnTo>
                  <a:pt x="1316" y="584"/>
                </a:lnTo>
                <a:lnTo>
                  <a:pt x="1315" y="565"/>
                </a:lnTo>
                <a:lnTo>
                  <a:pt x="1312" y="549"/>
                </a:lnTo>
                <a:lnTo>
                  <a:pt x="1305" y="533"/>
                </a:lnTo>
                <a:lnTo>
                  <a:pt x="1299" y="518"/>
                </a:lnTo>
                <a:lnTo>
                  <a:pt x="1291" y="500"/>
                </a:lnTo>
                <a:lnTo>
                  <a:pt x="1283" y="484"/>
                </a:lnTo>
                <a:lnTo>
                  <a:pt x="1307" y="481"/>
                </a:lnTo>
                <a:lnTo>
                  <a:pt x="1331" y="477"/>
                </a:lnTo>
                <a:lnTo>
                  <a:pt x="1354" y="471"/>
                </a:lnTo>
                <a:lnTo>
                  <a:pt x="1377" y="465"/>
                </a:lnTo>
                <a:lnTo>
                  <a:pt x="1398" y="457"/>
                </a:lnTo>
                <a:lnTo>
                  <a:pt x="1421" y="452"/>
                </a:lnTo>
                <a:lnTo>
                  <a:pt x="1444" y="447"/>
                </a:lnTo>
                <a:lnTo>
                  <a:pt x="1472" y="447"/>
                </a:lnTo>
                <a:lnTo>
                  <a:pt x="1495" y="452"/>
                </a:lnTo>
                <a:lnTo>
                  <a:pt x="1517" y="458"/>
                </a:lnTo>
                <a:lnTo>
                  <a:pt x="1540" y="463"/>
                </a:lnTo>
                <a:lnTo>
                  <a:pt x="1563" y="470"/>
                </a:lnTo>
                <a:lnTo>
                  <a:pt x="1586" y="473"/>
                </a:lnTo>
                <a:lnTo>
                  <a:pt x="1610" y="479"/>
                </a:lnTo>
                <a:lnTo>
                  <a:pt x="1633" y="484"/>
                </a:lnTo>
                <a:lnTo>
                  <a:pt x="1659" y="489"/>
                </a:lnTo>
                <a:lnTo>
                  <a:pt x="1659" y="584"/>
                </a:lnTo>
                <a:lnTo>
                  <a:pt x="1662" y="681"/>
                </a:lnTo>
                <a:lnTo>
                  <a:pt x="1664" y="777"/>
                </a:lnTo>
                <a:lnTo>
                  <a:pt x="1669" y="874"/>
                </a:lnTo>
                <a:lnTo>
                  <a:pt x="1673" y="971"/>
                </a:lnTo>
                <a:lnTo>
                  <a:pt x="1679" y="1068"/>
                </a:lnTo>
                <a:lnTo>
                  <a:pt x="1686" y="1164"/>
                </a:lnTo>
                <a:lnTo>
                  <a:pt x="1693" y="1261"/>
                </a:lnTo>
                <a:lnTo>
                  <a:pt x="1681" y="1263"/>
                </a:lnTo>
                <a:lnTo>
                  <a:pt x="1657" y="1260"/>
                </a:lnTo>
                <a:lnTo>
                  <a:pt x="1624" y="1254"/>
                </a:lnTo>
                <a:lnTo>
                  <a:pt x="1587" y="1249"/>
                </a:lnTo>
                <a:lnTo>
                  <a:pt x="1550" y="1241"/>
                </a:lnTo>
                <a:lnTo>
                  <a:pt x="1519" y="1235"/>
                </a:lnTo>
                <a:lnTo>
                  <a:pt x="1495" y="1230"/>
                </a:lnTo>
                <a:lnTo>
                  <a:pt x="1484" y="1229"/>
                </a:lnTo>
                <a:lnTo>
                  <a:pt x="1405" y="1211"/>
                </a:lnTo>
                <a:lnTo>
                  <a:pt x="1316" y="1200"/>
                </a:lnTo>
                <a:lnTo>
                  <a:pt x="1223" y="1193"/>
                </a:lnTo>
                <a:lnTo>
                  <a:pt x="1126" y="1194"/>
                </a:lnTo>
                <a:lnTo>
                  <a:pt x="1030" y="1201"/>
                </a:lnTo>
                <a:lnTo>
                  <a:pt x="939" y="1215"/>
                </a:lnTo>
                <a:lnTo>
                  <a:pt x="854" y="1236"/>
                </a:lnTo>
                <a:lnTo>
                  <a:pt x="784" y="1267"/>
                </a:lnTo>
                <a:lnTo>
                  <a:pt x="768" y="1267"/>
                </a:lnTo>
                <a:lnTo>
                  <a:pt x="754" y="1269"/>
                </a:lnTo>
                <a:lnTo>
                  <a:pt x="739" y="1269"/>
                </a:lnTo>
                <a:lnTo>
                  <a:pt x="725" y="1272"/>
                </a:lnTo>
                <a:lnTo>
                  <a:pt x="710" y="1272"/>
                </a:lnTo>
                <a:lnTo>
                  <a:pt x="696" y="1273"/>
                </a:lnTo>
                <a:lnTo>
                  <a:pt x="682" y="1273"/>
                </a:lnTo>
                <a:lnTo>
                  <a:pt x="671" y="1274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Freeform 20"/>
          <p:cNvSpPr>
            <a:spLocks/>
          </p:cNvSpPr>
          <p:nvPr/>
        </p:nvSpPr>
        <p:spPr bwMode="auto">
          <a:xfrm>
            <a:off x="3827463" y="4889500"/>
            <a:ext cx="9525" cy="36513"/>
          </a:xfrm>
          <a:custGeom>
            <a:avLst/>
            <a:gdLst>
              <a:gd name="T0" fmla="*/ 2147483647 w 17"/>
              <a:gd name="T1" fmla="*/ 2147483647 h 68"/>
              <a:gd name="T2" fmla="*/ 2147483647 w 17"/>
              <a:gd name="T3" fmla="*/ 2147483647 h 68"/>
              <a:gd name="T4" fmla="*/ 2147483647 w 17"/>
              <a:gd name="T5" fmla="*/ 2147483647 h 68"/>
              <a:gd name="T6" fmla="*/ 2147483647 w 17"/>
              <a:gd name="T7" fmla="*/ 2147483647 h 68"/>
              <a:gd name="T8" fmla="*/ 2147483647 w 17"/>
              <a:gd name="T9" fmla="*/ 2147483647 h 68"/>
              <a:gd name="T10" fmla="*/ 2147483647 w 17"/>
              <a:gd name="T11" fmla="*/ 2147483647 h 68"/>
              <a:gd name="T12" fmla="*/ 0 w 17"/>
              <a:gd name="T13" fmla="*/ 0 h 68"/>
              <a:gd name="T14" fmla="*/ 2147483647 w 17"/>
              <a:gd name="T15" fmla="*/ 0 h 68"/>
              <a:gd name="T16" fmla="*/ 2147483647 w 17"/>
              <a:gd name="T17" fmla="*/ 0 h 68"/>
              <a:gd name="T18" fmla="*/ 2147483647 w 17"/>
              <a:gd name="T19" fmla="*/ 2147483647 h 68"/>
              <a:gd name="T20" fmla="*/ 2147483647 w 17"/>
              <a:gd name="T21" fmla="*/ 2147483647 h 68"/>
              <a:gd name="T22" fmla="*/ 2147483647 w 17"/>
              <a:gd name="T23" fmla="*/ 2147483647 h 68"/>
              <a:gd name="T24" fmla="*/ 2147483647 w 17"/>
              <a:gd name="T25" fmla="*/ 2147483647 h 68"/>
              <a:gd name="T26" fmla="*/ 2147483647 w 17"/>
              <a:gd name="T27" fmla="*/ 2147483647 h 68"/>
              <a:gd name="T28" fmla="*/ 2147483647 w 17"/>
              <a:gd name="T29" fmla="*/ 2147483647 h 68"/>
              <a:gd name="T30" fmla="*/ 2147483647 w 17"/>
              <a:gd name="T31" fmla="*/ 2147483647 h 68"/>
              <a:gd name="T32" fmla="*/ 2147483647 w 17"/>
              <a:gd name="T33" fmla="*/ 2147483647 h 68"/>
              <a:gd name="T34" fmla="*/ 2147483647 w 17"/>
              <a:gd name="T35" fmla="*/ 2147483647 h 68"/>
              <a:gd name="T36" fmla="*/ 2147483647 w 17"/>
              <a:gd name="T37" fmla="*/ 2147483647 h 68"/>
              <a:gd name="T38" fmla="*/ 2147483647 w 17"/>
              <a:gd name="T39" fmla="*/ 2147483647 h 68"/>
              <a:gd name="T40" fmla="*/ 2147483647 w 17"/>
              <a:gd name="T41" fmla="*/ 2147483647 h 68"/>
              <a:gd name="T42" fmla="*/ 2147483647 w 17"/>
              <a:gd name="T43" fmla="*/ 2147483647 h 68"/>
              <a:gd name="T44" fmla="*/ 2147483647 w 17"/>
              <a:gd name="T45" fmla="*/ 2147483647 h 6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7"/>
              <a:gd name="T70" fmla="*/ 0 h 68"/>
              <a:gd name="T71" fmla="*/ 17 w 17"/>
              <a:gd name="T72" fmla="*/ 68 h 6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7" h="68">
                <a:moveTo>
                  <a:pt x="13" y="68"/>
                </a:moveTo>
                <a:lnTo>
                  <a:pt x="8" y="49"/>
                </a:lnTo>
                <a:lnTo>
                  <a:pt x="6" y="36"/>
                </a:lnTo>
                <a:lnTo>
                  <a:pt x="3" y="25"/>
                </a:lnTo>
                <a:lnTo>
                  <a:pt x="2" y="19"/>
                </a:lnTo>
                <a:lnTo>
                  <a:pt x="1" y="9"/>
                </a:lnTo>
                <a:lnTo>
                  <a:pt x="0" y="0"/>
                </a:lnTo>
                <a:lnTo>
                  <a:pt x="2" y="0"/>
                </a:lnTo>
                <a:lnTo>
                  <a:pt x="7" y="0"/>
                </a:lnTo>
                <a:lnTo>
                  <a:pt x="7" y="2"/>
                </a:lnTo>
                <a:lnTo>
                  <a:pt x="7" y="6"/>
                </a:lnTo>
                <a:lnTo>
                  <a:pt x="11" y="9"/>
                </a:lnTo>
                <a:lnTo>
                  <a:pt x="16" y="11"/>
                </a:lnTo>
                <a:lnTo>
                  <a:pt x="16" y="23"/>
                </a:lnTo>
                <a:lnTo>
                  <a:pt x="16" y="31"/>
                </a:lnTo>
                <a:lnTo>
                  <a:pt x="16" y="38"/>
                </a:lnTo>
                <a:lnTo>
                  <a:pt x="17" y="45"/>
                </a:lnTo>
                <a:lnTo>
                  <a:pt x="16" y="49"/>
                </a:lnTo>
                <a:lnTo>
                  <a:pt x="16" y="54"/>
                </a:lnTo>
                <a:lnTo>
                  <a:pt x="16" y="59"/>
                </a:lnTo>
                <a:lnTo>
                  <a:pt x="16" y="67"/>
                </a:lnTo>
                <a:lnTo>
                  <a:pt x="15" y="67"/>
                </a:lnTo>
                <a:lnTo>
                  <a:pt x="13" y="68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Freeform 21"/>
          <p:cNvSpPr>
            <a:spLocks/>
          </p:cNvSpPr>
          <p:nvPr/>
        </p:nvSpPr>
        <p:spPr bwMode="auto">
          <a:xfrm>
            <a:off x="3713163" y="4684713"/>
            <a:ext cx="193675" cy="179387"/>
          </a:xfrm>
          <a:custGeom>
            <a:avLst/>
            <a:gdLst>
              <a:gd name="T0" fmla="*/ 2147483647 w 366"/>
              <a:gd name="T1" fmla="*/ 2147483647 h 339"/>
              <a:gd name="T2" fmla="*/ 2147483647 w 366"/>
              <a:gd name="T3" fmla="*/ 2147483647 h 339"/>
              <a:gd name="T4" fmla="*/ 2147483647 w 366"/>
              <a:gd name="T5" fmla="*/ 2147483647 h 339"/>
              <a:gd name="T6" fmla="*/ 2147483647 w 366"/>
              <a:gd name="T7" fmla="*/ 2147483647 h 339"/>
              <a:gd name="T8" fmla="*/ 2147483647 w 366"/>
              <a:gd name="T9" fmla="*/ 2147483647 h 339"/>
              <a:gd name="T10" fmla="*/ 2147483647 w 366"/>
              <a:gd name="T11" fmla="*/ 2147483647 h 339"/>
              <a:gd name="T12" fmla="*/ 2147483647 w 366"/>
              <a:gd name="T13" fmla="*/ 2147483647 h 339"/>
              <a:gd name="T14" fmla="*/ 2147483647 w 366"/>
              <a:gd name="T15" fmla="*/ 2147483647 h 339"/>
              <a:gd name="T16" fmla="*/ 0 w 366"/>
              <a:gd name="T17" fmla="*/ 2147483647 h 339"/>
              <a:gd name="T18" fmla="*/ 0 w 366"/>
              <a:gd name="T19" fmla="*/ 2147483647 h 339"/>
              <a:gd name="T20" fmla="*/ 2147483647 w 366"/>
              <a:gd name="T21" fmla="*/ 2147483647 h 339"/>
              <a:gd name="T22" fmla="*/ 2147483647 w 366"/>
              <a:gd name="T23" fmla="*/ 2147483647 h 339"/>
              <a:gd name="T24" fmla="*/ 2147483647 w 366"/>
              <a:gd name="T25" fmla="*/ 2147483647 h 339"/>
              <a:gd name="T26" fmla="*/ 2147483647 w 366"/>
              <a:gd name="T27" fmla="*/ 2147483647 h 339"/>
              <a:gd name="T28" fmla="*/ 2147483647 w 366"/>
              <a:gd name="T29" fmla="*/ 2147483647 h 339"/>
              <a:gd name="T30" fmla="*/ 2147483647 w 366"/>
              <a:gd name="T31" fmla="*/ 2147483647 h 339"/>
              <a:gd name="T32" fmla="*/ 2147483647 w 366"/>
              <a:gd name="T33" fmla="*/ 2147483647 h 339"/>
              <a:gd name="T34" fmla="*/ 2147483647 w 366"/>
              <a:gd name="T35" fmla="*/ 2147483647 h 339"/>
              <a:gd name="T36" fmla="*/ 2147483647 w 366"/>
              <a:gd name="T37" fmla="*/ 2147483647 h 339"/>
              <a:gd name="T38" fmla="*/ 2147483647 w 366"/>
              <a:gd name="T39" fmla="*/ 2147483647 h 339"/>
              <a:gd name="T40" fmla="*/ 2147483647 w 366"/>
              <a:gd name="T41" fmla="*/ 2147483647 h 339"/>
              <a:gd name="T42" fmla="*/ 2147483647 w 366"/>
              <a:gd name="T43" fmla="*/ 0 h 339"/>
              <a:gd name="T44" fmla="*/ 2147483647 w 366"/>
              <a:gd name="T45" fmla="*/ 0 h 339"/>
              <a:gd name="T46" fmla="*/ 2147483647 w 366"/>
              <a:gd name="T47" fmla="*/ 0 h 339"/>
              <a:gd name="T48" fmla="*/ 2147483647 w 366"/>
              <a:gd name="T49" fmla="*/ 0 h 339"/>
              <a:gd name="T50" fmla="*/ 2147483647 w 366"/>
              <a:gd name="T51" fmla="*/ 2147483647 h 339"/>
              <a:gd name="T52" fmla="*/ 2147483647 w 366"/>
              <a:gd name="T53" fmla="*/ 2147483647 h 339"/>
              <a:gd name="T54" fmla="*/ 2147483647 w 366"/>
              <a:gd name="T55" fmla="*/ 2147483647 h 339"/>
              <a:gd name="T56" fmla="*/ 2147483647 w 366"/>
              <a:gd name="T57" fmla="*/ 2147483647 h 339"/>
              <a:gd name="T58" fmla="*/ 2147483647 w 366"/>
              <a:gd name="T59" fmla="*/ 2147483647 h 339"/>
              <a:gd name="T60" fmla="*/ 2147483647 w 366"/>
              <a:gd name="T61" fmla="*/ 2147483647 h 339"/>
              <a:gd name="T62" fmla="*/ 2147483647 w 366"/>
              <a:gd name="T63" fmla="*/ 2147483647 h 339"/>
              <a:gd name="T64" fmla="*/ 2147483647 w 366"/>
              <a:gd name="T65" fmla="*/ 2147483647 h 339"/>
              <a:gd name="T66" fmla="*/ 2147483647 w 366"/>
              <a:gd name="T67" fmla="*/ 2147483647 h 339"/>
              <a:gd name="T68" fmla="*/ 2147483647 w 366"/>
              <a:gd name="T69" fmla="*/ 2147483647 h 339"/>
              <a:gd name="T70" fmla="*/ 2147483647 w 366"/>
              <a:gd name="T71" fmla="*/ 2147483647 h 339"/>
              <a:gd name="T72" fmla="*/ 2147483647 w 366"/>
              <a:gd name="T73" fmla="*/ 2147483647 h 339"/>
              <a:gd name="T74" fmla="*/ 2147483647 w 366"/>
              <a:gd name="T75" fmla="*/ 2147483647 h 339"/>
              <a:gd name="T76" fmla="*/ 2147483647 w 366"/>
              <a:gd name="T77" fmla="*/ 2147483647 h 339"/>
              <a:gd name="T78" fmla="*/ 2147483647 w 366"/>
              <a:gd name="T79" fmla="*/ 2147483647 h 339"/>
              <a:gd name="T80" fmla="*/ 2147483647 w 366"/>
              <a:gd name="T81" fmla="*/ 2147483647 h 33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66"/>
              <a:gd name="T124" fmla="*/ 0 h 339"/>
              <a:gd name="T125" fmla="*/ 366 w 366"/>
              <a:gd name="T126" fmla="*/ 339 h 33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66" h="339">
                <a:moveTo>
                  <a:pt x="29" y="339"/>
                </a:moveTo>
                <a:lnTo>
                  <a:pt x="24" y="335"/>
                </a:lnTo>
                <a:lnTo>
                  <a:pt x="19" y="335"/>
                </a:lnTo>
                <a:lnTo>
                  <a:pt x="13" y="245"/>
                </a:lnTo>
                <a:lnTo>
                  <a:pt x="9" y="176"/>
                </a:lnTo>
                <a:lnTo>
                  <a:pt x="5" y="121"/>
                </a:lnTo>
                <a:lnTo>
                  <a:pt x="4" y="82"/>
                </a:lnTo>
                <a:lnTo>
                  <a:pt x="1" y="52"/>
                </a:lnTo>
                <a:lnTo>
                  <a:pt x="0" y="33"/>
                </a:lnTo>
                <a:lnTo>
                  <a:pt x="0" y="21"/>
                </a:lnTo>
                <a:lnTo>
                  <a:pt x="1" y="16"/>
                </a:lnTo>
                <a:lnTo>
                  <a:pt x="36" y="15"/>
                </a:lnTo>
                <a:lnTo>
                  <a:pt x="70" y="15"/>
                </a:lnTo>
                <a:lnTo>
                  <a:pt x="104" y="15"/>
                </a:lnTo>
                <a:lnTo>
                  <a:pt x="139" y="15"/>
                </a:lnTo>
                <a:lnTo>
                  <a:pt x="174" y="14"/>
                </a:lnTo>
                <a:lnTo>
                  <a:pt x="208" y="12"/>
                </a:lnTo>
                <a:lnTo>
                  <a:pt x="243" y="10"/>
                </a:lnTo>
                <a:lnTo>
                  <a:pt x="280" y="7"/>
                </a:lnTo>
                <a:lnTo>
                  <a:pt x="290" y="3"/>
                </a:lnTo>
                <a:lnTo>
                  <a:pt x="299" y="2"/>
                </a:lnTo>
                <a:lnTo>
                  <a:pt x="305" y="0"/>
                </a:lnTo>
                <a:lnTo>
                  <a:pt x="310" y="0"/>
                </a:lnTo>
                <a:lnTo>
                  <a:pt x="315" y="0"/>
                </a:lnTo>
                <a:lnTo>
                  <a:pt x="322" y="0"/>
                </a:lnTo>
                <a:lnTo>
                  <a:pt x="337" y="38"/>
                </a:lnTo>
                <a:lnTo>
                  <a:pt x="351" y="76"/>
                </a:lnTo>
                <a:lnTo>
                  <a:pt x="360" y="112"/>
                </a:lnTo>
                <a:lnTo>
                  <a:pt x="366" y="150"/>
                </a:lnTo>
                <a:lnTo>
                  <a:pt x="365" y="187"/>
                </a:lnTo>
                <a:lnTo>
                  <a:pt x="357" y="224"/>
                </a:lnTo>
                <a:lnTo>
                  <a:pt x="342" y="262"/>
                </a:lnTo>
                <a:lnTo>
                  <a:pt x="319" y="302"/>
                </a:lnTo>
                <a:lnTo>
                  <a:pt x="289" y="316"/>
                </a:lnTo>
                <a:lnTo>
                  <a:pt x="255" y="326"/>
                </a:lnTo>
                <a:lnTo>
                  <a:pt x="215" y="331"/>
                </a:lnTo>
                <a:lnTo>
                  <a:pt x="176" y="335"/>
                </a:lnTo>
                <a:lnTo>
                  <a:pt x="136" y="335"/>
                </a:lnTo>
                <a:lnTo>
                  <a:pt x="96" y="336"/>
                </a:lnTo>
                <a:lnTo>
                  <a:pt x="61" y="337"/>
                </a:lnTo>
                <a:lnTo>
                  <a:pt x="29" y="339"/>
                </a:lnTo>
                <a:close/>
              </a:path>
            </a:pathLst>
          </a:custGeom>
          <a:solidFill>
            <a:srgbClr val="F2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Freeform 22"/>
          <p:cNvSpPr>
            <a:spLocks/>
          </p:cNvSpPr>
          <p:nvPr/>
        </p:nvSpPr>
        <p:spPr bwMode="auto">
          <a:xfrm>
            <a:off x="3910013" y="4422775"/>
            <a:ext cx="100012" cy="327025"/>
          </a:xfrm>
          <a:custGeom>
            <a:avLst/>
            <a:gdLst>
              <a:gd name="T0" fmla="*/ 2147483647 w 189"/>
              <a:gd name="T1" fmla="*/ 2147483647 h 618"/>
              <a:gd name="T2" fmla="*/ 2147483647 w 189"/>
              <a:gd name="T3" fmla="*/ 2147483647 h 618"/>
              <a:gd name="T4" fmla="*/ 2147483647 w 189"/>
              <a:gd name="T5" fmla="*/ 2147483647 h 618"/>
              <a:gd name="T6" fmla="*/ 2147483647 w 189"/>
              <a:gd name="T7" fmla="*/ 2147483647 h 618"/>
              <a:gd name="T8" fmla="*/ 2147483647 w 189"/>
              <a:gd name="T9" fmla="*/ 2147483647 h 618"/>
              <a:gd name="T10" fmla="*/ 2147483647 w 189"/>
              <a:gd name="T11" fmla="*/ 2147483647 h 618"/>
              <a:gd name="T12" fmla="*/ 2147483647 w 189"/>
              <a:gd name="T13" fmla="*/ 2147483647 h 618"/>
              <a:gd name="T14" fmla="*/ 0 w 189"/>
              <a:gd name="T15" fmla="*/ 2147483647 h 618"/>
              <a:gd name="T16" fmla="*/ 0 w 189"/>
              <a:gd name="T17" fmla="*/ 2147483647 h 618"/>
              <a:gd name="T18" fmla="*/ 2147483647 w 189"/>
              <a:gd name="T19" fmla="*/ 2147483647 h 618"/>
              <a:gd name="T20" fmla="*/ 2147483647 w 189"/>
              <a:gd name="T21" fmla="*/ 2147483647 h 618"/>
              <a:gd name="T22" fmla="*/ 2147483647 w 189"/>
              <a:gd name="T23" fmla="*/ 2147483647 h 618"/>
              <a:gd name="T24" fmla="*/ 2147483647 w 189"/>
              <a:gd name="T25" fmla="*/ 2147483647 h 618"/>
              <a:gd name="T26" fmla="*/ 2147483647 w 189"/>
              <a:gd name="T27" fmla="*/ 2147483647 h 618"/>
              <a:gd name="T28" fmla="*/ 2147483647 w 189"/>
              <a:gd name="T29" fmla="*/ 2147483647 h 618"/>
              <a:gd name="T30" fmla="*/ 2147483647 w 189"/>
              <a:gd name="T31" fmla="*/ 2147483647 h 618"/>
              <a:gd name="T32" fmla="*/ 2147483647 w 189"/>
              <a:gd name="T33" fmla="*/ 2147483647 h 618"/>
              <a:gd name="T34" fmla="*/ 2147483647 w 189"/>
              <a:gd name="T35" fmla="*/ 2147483647 h 618"/>
              <a:gd name="T36" fmla="*/ 2147483647 w 189"/>
              <a:gd name="T37" fmla="*/ 2147483647 h 618"/>
              <a:gd name="T38" fmla="*/ 2147483647 w 189"/>
              <a:gd name="T39" fmla="*/ 2147483647 h 618"/>
              <a:gd name="T40" fmla="*/ 2147483647 w 189"/>
              <a:gd name="T41" fmla="*/ 2147483647 h 618"/>
              <a:gd name="T42" fmla="*/ 2147483647 w 189"/>
              <a:gd name="T43" fmla="*/ 2147483647 h 618"/>
              <a:gd name="T44" fmla="*/ 2147483647 w 189"/>
              <a:gd name="T45" fmla="*/ 2147483647 h 618"/>
              <a:gd name="T46" fmla="*/ 2147483647 w 189"/>
              <a:gd name="T47" fmla="*/ 2147483647 h 618"/>
              <a:gd name="T48" fmla="*/ 2147483647 w 189"/>
              <a:gd name="T49" fmla="*/ 2147483647 h 618"/>
              <a:gd name="T50" fmla="*/ 2147483647 w 189"/>
              <a:gd name="T51" fmla="*/ 2147483647 h 618"/>
              <a:gd name="T52" fmla="*/ 2147483647 w 189"/>
              <a:gd name="T53" fmla="*/ 0 h 618"/>
              <a:gd name="T54" fmla="*/ 2147483647 w 189"/>
              <a:gd name="T55" fmla="*/ 2147483647 h 618"/>
              <a:gd name="T56" fmla="*/ 2147483647 w 189"/>
              <a:gd name="T57" fmla="*/ 2147483647 h 618"/>
              <a:gd name="T58" fmla="*/ 2147483647 w 189"/>
              <a:gd name="T59" fmla="*/ 2147483647 h 618"/>
              <a:gd name="T60" fmla="*/ 2147483647 w 189"/>
              <a:gd name="T61" fmla="*/ 2147483647 h 618"/>
              <a:gd name="T62" fmla="*/ 2147483647 w 189"/>
              <a:gd name="T63" fmla="*/ 2147483647 h 618"/>
              <a:gd name="T64" fmla="*/ 2147483647 w 189"/>
              <a:gd name="T65" fmla="*/ 2147483647 h 618"/>
              <a:gd name="T66" fmla="*/ 2147483647 w 189"/>
              <a:gd name="T67" fmla="*/ 2147483647 h 618"/>
              <a:gd name="T68" fmla="*/ 2147483647 w 189"/>
              <a:gd name="T69" fmla="*/ 2147483647 h 618"/>
              <a:gd name="T70" fmla="*/ 2147483647 w 189"/>
              <a:gd name="T71" fmla="*/ 2147483647 h 618"/>
              <a:gd name="T72" fmla="*/ 2147483647 w 189"/>
              <a:gd name="T73" fmla="*/ 2147483647 h 618"/>
              <a:gd name="T74" fmla="*/ 2147483647 w 189"/>
              <a:gd name="T75" fmla="*/ 2147483647 h 618"/>
              <a:gd name="T76" fmla="*/ 2147483647 w 189"/>
              <a:gd name="T77" fmla="*/ 2147483647 h 618"/>
              <a:gd name="T78" fmla="*/ 2147483647 w 189"/>
              <a:gd name="T79" fmla="*/ 2147483647 h 618"/>
              <a:gd name="T80" fmla="*/ 2147483647 w 189"/>
              <a:gd name="T81" fmla="*/ 2147483647 h 618"/>
              <a:gd name="T82" fmla="*/ 2147483647 w 189"/>
              <a:gd name="T83" fmla="*/ 2147483647 h 618"/>
              <a:gd name="T84" fmla="*/ 2147483647 w 189"/>
              <a:gd name="T85" fmla="*/ 2147483647 h 618"/>
              <a:gd name="T86" fmla="*/ 2147483647 w 189"/>
              <a:gd name="T87" fmla="*/ 2147483647 h 618"/>
              <a:gd name="T88" fmla="*/ 2147483647 w 189"/>
              <a:gd name="T89" fmla="*/ 2147483647 h 61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89"/>
              <a:gd name="T136" fmla="*/ 0 h 618"/>
              <a:gd name="T137" fmla="*/ 189 w 189"/>
              <a:gd name="T138" fmla="*/ 618 h 61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89" h="618">
                <a:moveTo>
                  <a:pt x="22" y="618"/>
                </a:moveTo>
                <a:lnTo>
                  <a:pt x="18" y="607"/>
                </a:lnTo>
                <a:lnTo>
                  <a:pt x="15" y="597"/>
                </a:lnTo>
                <a:lnTo>
                  <a:pt x="13" y="587"/>
                </a:lnTo>
                <a:lnTo>
                  <a:pt x="10" y="577"/>
                </a:lnTo>
                <a:lnTo>
                  <a:pt x="7" y="565"/>
                </a:lnTo>
                <a:lnTo>
                  <a:pt x="3" y="556"/>
                </a:lnTo>
                <a:lnTo>
                  <a:pt x="0" y="546"/>
                </a:lnTo>
                <a:lnTo>
                  <a:pt x="0" y="539"/>
                </a:lnTo>
                <a:lnTo>
                  <a:pt x="5" y="539"/>
                </a:lnTo>
                <a:lnTo>
                  <a:pt x="10" y="539"/>
                </a:lnTo>
                <a:lnTo>
                  <a:pt x="17" y="520"/>
                </a:lnTo>
                <a:lnTo>
                  <a:pt x="24" y="494"/>
                </a:lnTo>
                <a:lnTo>
                  <a:pt x="31" y="464"/>
                </a:lnTo>
                <a:lnTo>
                  <a:pt x="38" y="431"/>
                </a:lnTo>
                <a:lnTo>
                  <a:pt x="43" y="397"/>
                </a:lnTo>
                <a:lnTo>
                  <a:pt x="48" y="364"/>
                </a:lnTo>
                <a:lnTo>
                  <a:pt x="53" y="335"/>
                </a:lnTo>
                <a:lnTo>
                  <a:pt x="58" y="314"/>
                </a:lnTo>
                <a:lnTo>
                  <a:pt x="65" y="278"/>
                </a:lnTo>
                <a:lnTo>
                  <a:pt x="74" y="234"/>
                </a:lnTo>
                <a:lnTo>
                  <a:pt x="84" y="182"/>
                </a:lnTo>
                <a:lnTo>
                  <a:pt x="98" y="130"/>
                </a:lnTo>
                <a:lnTo>
                  <a:pt x="113" y="81"/>
                </a:lnTo>
                <a:lnTo>
                  <a:pt x="132" y="40"/>
                </a:lnTo>
                <a:lnTo>
                  <a:pt x="155" y="11"/>
                </a:lnTo>
                <a:lnTo>
                  <a:pt x="184" y="0"/>
                </a:lnTo>
                <a:lnTo>
                  <a:pt x="189" y="14"/>
                </a:lnTo>
                <a:lnTo>
                  <a:pt x="187" y="40"/>
                </a:lnTo>
                <a:lnTo>
                  <a:pt x="180" y="72"/>
                </a:lnTo>
                <a:lnTo>
                  <a:pt x="170" y="107"/>
                </a:lnTo>
                <a:lnTo>
                  <a:pt x="157" y="142"/>
                </a:lnTo>
                <a:lnTo>
                  <a:pt x="146" y="173"/>
                </a:lnTo>
                <a:lnTo>
                  <a:pt x="136" y="198"/>
                </a:lnTo>
                <a:lnTo>
                  <a:pt x="130" y="216"/>
                </a:lnTo>
                <a:lnTo>
                  <a:pt x="117" y="266"/>
                </a:lnTo>
                <a:lnTo>
                  <a:pt x="104" y="315"/>
                </a:lnTo>
                <a:lnTo>
                  <a:pt x="90" y="365"/>
                </a:lnTo>
                <a:lnTo>
                  <a:pt x="77" y="416"/>
                </a:lnTo>
                <a:lnTo>
                  <a:pt x="63" y="465"/>
                </a:lnTo>
                <a:lnTo>
                  <a:pt x="52" y="517"/>
                </a:lnTo>
                <a:lnTo>
                  <a:pt x="38" y="567"/>
                </a:lnTo>
                <a:lnTo>
                  <a:pt x="27" y="618"/>
                </a:lnTo>
                <a:lnTo>
                  <a:pt x="24" y="618"/>
                </a:lnTo>
                <a:lnTo>
                  <a:pt x="22" y="618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Freeform 23"/>
          <p:cNvSpPr>
            <a:spLocks/>
          </p:cNvSpPr>
          <p:nvPr/>
        </p:nvSpPr>
        <p:spPr bwMode="auto">
          <a:xfrm>
            <a:off x="2824163" y="4729163"/>
            <a:ext cx="3175" cy="12700"/>
          </a:xfrm>
          <a:custGeom>
            <a:avLst/>
            <a:gdLst>
              <a:gd name="T0" fmla="*/ 2147483647 w 5"/>
              <a:gd name="T1" fmla="*/ 2147483647 h 22"/>
              <a:gd name="T2" fmla="*/ 0 w 5"/>
              <a:gd name="T3" fmla="*/ 2147483647 h 22"/>
              <a:gd name="T4" fmla="*/ 0 w 5"/>
              <a:gd name="T5" fmla="*/ 0 h 22"/>
              <a:gd name="T6" fmla="*/ 2147483647 w 5"/>
              <a:gd name="T7" fmla="*/ 0 h 22"/>
              <a:gd name="T8" fmla="*/ 2147483647 w 5"/>
              <a:gd name="T9" fmla="*/ 0 h 22"/>
              <a:gd name="T10" fmla="*/ 2147483647 w 5"/>
              <a:gd name="T11" fmla="*/ 2147483647 h 22"/>
              <a:gd name="T12" fmla="*/ 2147483647 w 5"/>
              <a:gd name="T13" fmla="*/ 2147483647 h 22"/>
              <a:gd name="T14" fmla="*/ 2147483647 w 5"/>
              <a:gd name="T15" fmla="*/ 2147483647 h 22"/>
              <a:gd name="T16" fmla="*/ 2147483647 w 5"/>
              <a:gd name="T17" fmla="*/ 2147483647 h 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22"/>
              <a:gd name="T29" fmla="*/ 5 w 5"/>
              <a:gd name="T30" fmla="*/ 22 h 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22">
                <a:moveTo>
                  <a:pt x="3" y="22"/>
                </a:moveTo>
                <a:lnTo>
                  <a:pt x="0" y="11"/>
                </a:lnTo>
                <a:lnTo>
                  <a:pt x="0" y="0"/>
                </a:lnTo>
                <a:lnTo>
                  <a:pt x="1" y="0"/>
                </a:lnTo>
                <a:lnTo>
                  <a:pt x="5" y="0"/>
                </a:lnTo>
                <a:lnTo>
                  <a:pt x="5" y="11"/>
                </a:lnTo>
                <a:lnTo>
                  <a:pt x="5" y="21"/>
                </a:lnTo>
                <a:lnTo>
                  <a:pt x="4" y="21"/>
                </a:lnTo>
                <a:lnTo>
                  <a:pt x="3" y="22"/>
                </a:lnTo>
                <a:close/>
              </a:path>
            </a:pathLst>
          </a:custGeom>
          <a:solidFill>
            <a:srgbClr val="F2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Freeform 24"/>
          <p:cNvSpPr>
            <a:spLocks/>
          </p:cNvSpPr>
          <p:nvPr/>
        </p:nvSpPr>
        <p:spPr bwMode="auto">
          <a:xfrm>
            <a:off x="3630613" y="4589463"/>
            <a:ext cx="14287" cy="149225"/>
          </a:xfrm>
          <a:custGeom>
            <a:avLst/>
            <a:gdLst>
              <a:gd name="T0" fmla="*/ 2147483647 w 26"/>
              <a:gd name="T1" fmla="*/ 2147483647 h 282"/>
              <a:gd name="T2" fmla="*/ 2147483647 w 26"/>
              <a:gd name="T3" fmla="*/ 2147483647 h 282"/>
              <a:gd name="T4" fmla="*/ 2147483647 w 26"/>
              <a:gd name="T5" fmla="*/ 2147483647 h 282"/>
              <a:gd name="T6" fmla="*/ 2147483647 w 26"/>
              <a:gd name="T7" fmla="*/ 2147483647 h 282"/>
              <a:gd name="T8" fmla="*/ 2147483647 w 26"/>
              <a:gd name="T9" fmla="*/ 2147483647 h 282"/>
              <a:gd name="T10" fmla="*/ 2147483647 w 26"/>
              <a:gd name="T11" fmla="*/ 2147483647 h 282"/>
              <a:gd name="T12" fmla="*/ 2147483647 w 26"/>
              <a:gd name="T13" fmla="*/ 2147483647 h 282"/>
              <a:gd name="T14" fmla="*/ 0 w 26"/>
              <a:gd name="T15" fmla="*/ 2147483647 h 282"/>
              <a:gd name="T16" fmla="*/ 0 w 26"/>
              <a:gd name="T17" fmla="*/ 2147483647 h 282"/>
              <a:gd name="T18" fmla="*/ 2147483647 w 26"/>
              <a:gd name="T19" fmla="*/ 0 h 282"/>
              <a:gd name="T20" fmla="*/ 2147483647 w 26"/>
              <a:gd name="T21" fmla="*/ 0 h 282"/>
              <a:gd name="T22" fmla="*/ 2147483647 w 26"/>
              <a:gd name="T23" fmla="*/ 2147483647 h 282"/>
              <a:gd name="T24" fmla="*/ 2147483647 w 26"/>
              <a:gd name="T25" fmla="*/ 2147483647 h 282"/>
              <a:gd name="T26" fmla="*/ 2147483647 w 26"/>
              <a:gd name="T27" fmla="*/ 2147483647 h 282"/>
              <a:gd name="T28" fmla="*/ 2147483647 w 26"/>
              <a:gd name="T29" fmla="*/ 2147483647 h 282"/>
              <a:gd name="T30" fmla="*/ 2147483647 w 26"/>
              <a:gd name="T31" fmla="*/ 2147483647 h 282"/>
              <a:gd name="T32" fmla="*/ 2147483647 w 26"/>
              <a:gd name="T33" fmla="*/ 2147483647 h 282"/>
              <a:gd name="T34" fmla="*/ 2147483647 w 26"/>
              <a:gd name="T35" fmla="*/ 2147483647 h 282"/>
              <a:gd name="T36" fmla="*/ 2147483647 w 26"/>
              <a:gd name="T37" fmla="*/ 2147483647 h 282"/>
              <a:gd name="T38" fmla="*/ 2147483647 w 26"/>
              <a:gd name="T39" fmla="*/ 2147483647 h 282"/>
              <a:gd name="T40" fmla="*/ 2147483647 w 26"/>
              <a:gd name="T41" fmla="*/ 2147483647 h 28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6"/>
              <a:gd name="T64" fmla="*/ 0 h 282"/>
              <a:gd name="T65" fmla="*/ 26 w 26"/>
              <a:gd name="T66" fmla="*/ 282 h 28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6" h="282">
                <a:moveTo>
                  <a:pt x="16" y="282"/>
                </a:moveTo>
                <a:lnTo>
                  <a:pt x="12" y="245"/>
                </a:lnTo>
                <a:lnTo>
                  <a:pt x="10" y="210"/>
                </a:lnTo>
                <a:lnTo>
                  <a:pt x="7" y="174"/>
                </a:lnTo>
                <a:lnTo>
                  <a:pt x="6" y="139"/>
                </a:lnTo>
                <a:lnTo>
                  <a:pt x="3" y="104"/>
                </a:lnTo>
                <a:lnTo>
                  <a:pt x="2" y="69"/>
                </a:lnTo>
                <a:lnTo>
                  <a:pt x="0" y="35"/>
                </a:lnTo>
                <a:lnTo>
                  <a:pt x="0" y="1"/>
                </a:lnTo>
                <a:lnTo>
                  <a:pt x="5" y="0"/>
                </a:lnTo>
                <a:lnTo>
                  <a:pt x="12" y="0"/>
                </a:lnTo>
                <a:lnTo>
                  <a:pt x="13" y="14"/>
                </a:lnTo>
                <a:lnTo>
                  <a:pt x="16" y="47"/>
                </a:lnTo>
                <a:lnTo>
                  <a:pt x="19" y="91"/>
                </a:lnTo>
                <a:lnTo>
                  <a:pt x="22" y="143"/>
                </a:lnTo>
                <a:lnTo>
                  <a:pt x="24" y="192"/>
                </a:lnTo>
                <a:lnTo>
                  <a:pt x="25" y="238"/>
                </a:lnTo>
                <a:lnTo>
                  <a:pt x="25" y="268"/>
                </a:lnTo>
                <a:lnTo>
                  <a:pt x="26" y="282"/>
                </a:lnTo>
                <a:lnTo>
                  <a:pt x="21" y="282"/>
                </a:lnTo>
                <a:lnTo>
                  <a:pt x="16" y="2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Freeform 25"/>
          <p:cNvSpPr>
            <a:spLocks/>
          </p:cNvSpPr>
          <p:nvPr/>
        </p:nvSpPr>
        <p:spPr bwMode="auto">
          <a:xfrm>
            <a:off x="2860675" y="4643438"/>
            <a:ext cx="14288" cy="88900"/>
          </a:xfrm>
          <a:custGeom>
            <a:avLst/>
            <a:gdLst>
              <a:gd name="T0" fmla="*/ 2147483647 w 28"/>
              <a:gd name="T1" fmla="*/ 2147483647 h 169"/>
              <a:gd name="T2" fmla="*/ 2147483647 w 28"/>
              <a:gd name="T3" fmla="*/ 2147483647 h 169"/>
              <a:gd name="T4" fmla="*/ 2147483647 w 28"/>
              <a:gd name="T5" fmla="*/ 2147483647 h 169"/>
              <a:gd name="T6" fmla="*/ 2147483647 w 28"/>
              <a:gd name="T7" fmla="*/ 2147483647 h 169"/>
              <a:gd name="T8" fmla="*/ 2147483647 w 28"/>
              <a:gd name="T9" fmla="*/ 2147483647 h 169"/>
              <a:gd name="T10" fmla="*/ 2147483647 w 28"/>
              <a:gd name="T11" fmla="*/ 2147483647 h 169"/>
              <a:gd name="T12" fmla="*/ 2147483647 w 28"/>
              <a:gd name="T13" fmla="*/ 2147483647 h 169"/>
              <a:gd name="T14" fmla="*/ 0 w 28"/>
              <a:gd name="T15" fmla="*/ 2147483647 h 169"/>
              <a:gd name="T16" fmla="*/ 2147483647 w 28"/>
              <a:gd name="T17" fmla="*/ 2147483647 h 169"/>
              <a:gd name="T18" fmla="*/ 2147483647 w 28"/>
              <a:gd name="T19" fmla="*/ 0 h 169"/>
              <a:gd name="T20" fmla="*/ 2147483647 w 28"/>
              <a:gd name="T21" fmla="*/ 0 h 169"/>
              <a:gd name="T22" fmla="*/ 2147483647 w 28"/>
              <a:gd name="T23" fmla="*/ 2147483647 h 169"/>
              <a:gd name="T24" fmla="*/ 2147483647 w 28"/>
              <a:gd name="T25" fmla="*/ 2147483647 h 169"/>
              <a:gd name="T26" fmla="*/ 2147483647 w 28"/>
              <a:gd name="T27" fmla="*/ 2147483647 h 169"/>
              <a:gd name="T28" fmla="*/ 2147483647 w 28"/>
              <a:gd name="T29" fmla="*/ 2147483647 h 169"/>
              <a:gd name="T30" fmla="*/ 2147483647 w 28"/>
              <a:gd name="T31" fmla="*/ 2147483647 h 169"/>
              <a:gd name="T32" fmla="*/ 2147483647 w 28"/>
              <a:gd name="T33" fmla="*/ 2147483647 h 169"/>
              <a:gd name="T34" fmla="*/ 2147483647 w 28"/>
              <a:gd name="T35" fmla="*/ 2147483647 h 169"/>
              <a:gd name="T36" fmla="*/ 2147483647 w 28"/>
              <a:gd name="T37" fmla="*/ 2147483647 h 169"/>
              <a:gd name="T38" fmla="*/ 2147483647 w 28"/>
              <a:gd name="T39" fmla="*/ 2147483647 h 169"/>
              <a:gd name="T40" fmla="*/ 2147483647 w 28"/>
              <a:gd name="T41" fmla="*/ 2147483647 h 169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8"/>
              <a:gd name="T64" fmla="*/ 0 h 169"/>
              <a:gd name="T65" fmla="*/ 28 w 28"/>
              <a:gd name="T66" fmla="*/ 169 h 169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8" h="169">
                <a:moveTo>
                  <a:pt x="24" y="169"/>
                </a:moveTo>
                <a:lnTo>
                  <a:pt x="18" y="153"/>
                </a:lnTo>
                <a:lnTo>
                  <a:pt x="13" y="133"/>
                </a:lnTo>
                <a:lnTo>
                  <a:pt x="8" y="109"/>
                </a:lnTo>
                <a:lnTo>
                  <a:pt x="5" y="84"/>
                </a:lnTo>
                <a:lnTo>
                  <a:pt x="2" y="57"/>
                </a:lnTo>
                <a:lnTo>
                  <a:pt x="2" y="33"/>
                </a:lnTo>
                <a:lnTo>
                  <a:pt x="0" y="14"/>
                </a:lnTo>
                <a:lnTo>
                  <a:pt x="3" y="2"/>
                </a:lnTo>
                <a:lnTo>
                  <a:pt x="5" y="0"/>
                </a:lnTo>
                <a:lnTo>
                  <a:pt x="8" y="0"/>
                </a:lnTo>
                <a:lnTo>
                  <a:pt x="10" y="8"/>
                </a:lnTo>
                <a:lnTo>
                  <a:pt x="14" y="24"/>
                </a:lnTo>
                <a:lnTo>
                  <a:pt x="18" y="46"/>
                </a:lnTo>
                <a:lnTo>
                  <a:pt x="22" y="72"/>
                </a:lnTo>
                <a:lnTo>
                  <a:pt x="23" y="99"/>
                </a:lnTo>
                <a:lnTo>
                  <a:pt x="26" y="126"/>
                </a:lnTo>
                <a:lnTo>
                  <a:pt x="27" y="148"/>
                </a:lnTo>
                <a:lnTo>
                  <a:pt x="28" y="167"/>
                </a:lnTo>
                <a:lnTo>
                  <a:pt x="26" y="167"/>
                </a:lnTo>
                <a:lnTo>
                  <a:pt x="24" y="1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Freeform 26"/>
          <p:cNvSpPr>
            <a:spLocks/>
          </p:cNvSpPr>
          <p:nvPr/>
        </p:nvSpPr>
        <p:spPr bwMode="auto">
          <a:xfrm>
            <a:off x="2805113" y="4559300"/>
            <a:ext cx="19050" cy="153988"/>
          </a:xfrm>
          <a:custGeom>
            <a:avLst/>
            <a:gdLst>
              <a:gd name="T0" fmla="*/ 2147483647 w 36"/>
              <a:gd name="T1" fmla="*/ 2147483647 h 291"/>
              <a:gd name="T2" fmla="*/ 2147483647 w 36"/>
              <a:gd name="T3" fmla="*/ 2147483647 h 291"/>
              <a:gd name="T4" fmla="*/ 2147483647 w 36"/>
              <a:gd name="T5" fmla="*/ 2147483647 h 291"/>
              <a:gd name="T6" fmla="*/ 2147483647 w 36"/>
              <a:gd name="T7" fmla="*/ 2147483647 h 291"/>
              <a:gd name="T8" fmla="*/ 2147483647 w 36"/>
              <a:gd name="T9" fmla="*/ 2147483647 h 291"/>
              <a:gd name="T10" fmla="*/ 0 w 36"/>
              <a:gd name="T11" fmla="*/ 2147483647 h 291"/>
              <a:gd name="T12" fmla="*/ 0 w 36"/>
              <a:gd name="T13" fmla="*/ 2147483647 h 291"/>
              <a:gd name="T14" fmla="*/ 0 w 36"/>
              <a:gd name="T15" fmla="*/ 2147483647 h 291"/>
              <a:gd name="T16" fmla="*/ 0 w 36"/>
              <a:gd name="T17" fmla="*/ 2147483647 h 291"/>
              <a:gd name="T18" fmla="*/ 2147483647 w 36"/>
              <a:gd name="T19" fmla="*/ 2147483647 h 291"/>
              <a:gd name="T20" fmla="*/ 2147483647 w 36"/>
              <a:gd name="T21" fmla="*/ 0 h 291"/>
              <a:gd name="T22" fmla="*/ 2147483647 w 36"/>
              <a:gd name="T23" fmla="*/ 2147483647 h 291"/>
              <a:gd name="T24" fmla="*/ 2147483647 w 36"/>
              <a:gd name="T25" fmla="*/ 2147483647 h 291"/>
              <a:gd name="T26" fmla="*/ 2147483647 w 36"/>
              <a:gd name="T27" fmla="*/ 2147483647 h 291"/>
              <a:gd name="T28" fmla="*/ 2147483647 w 36"/>
              <a:gd name="T29" fmla="*/ 2147483647 h 291"/>
              <a:gd name="T30" fmla="*/ 2147483647 w 36"/>
              <a:gd name="T31" fmla="*/ 2147483647 h 291"/>
              <a:gd name="T32" fmla="*/ 2147483647 w 36"/>
              <a:gd name="T33" fmla="*/ 2147483647 h 291"/>
              <a:gd name="T34" fmla="*/ 2147483647 w 36"/>
              <a:gd name="T35" fmla="*/ 2147483647 h 291"/>
              <a:gd name="T36" fmla="*/ 2147483647 w 36"/>
              <a:gd name="T37" fmla="*/ 2147483647 h 291"/>
              <a:gd name="T38" fmla="*/ 2147483647 w 36"/>
              <a:gd name="T39" fmla="*/ 2147483647 h 291"/>
              <a:gd name="T40" fmla="*/ 2147483647 w 36"/>
              <a:gd name="T41" fmla="*/ 2147483647 h 29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6"/>
              <a:gd name="T64" fmla="*/ 0 h 291"/>
              <a:gd name="T65" fmla="*/ 36 w 36"/>
              <a:gd name="T66" fmla="*/ 291 h 291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6" h="291">
                <a:moveTo>
                  <a:pt x="34" y="291"/>
                </a:moveTo>
                <a:lnTo>
                  <a:pt x="21" y="255"/>
                </a:lnTo>
                <a:lnTo>
                  <a:pt x="12" y="220"/>
                </a:lnTo>
                <a:lnTo>
                  <a:pt x="6" y="183"/>
                </a:lnTo>
                <a:lnTo>
                  <a:pt x="3" y="148"/>
                </a:lnTo>
                <a:lnTo>
                  <a:pt x="0" y="110"/>
                </a:lnTo>
                <a:lnTo>
                  <a:pt x="0" y="73"/>
                </a:lnTo>
                <a:lnTo>
                  <a:pt x="0" y="38"/>
                </a:lnTo>
                <a:lnTo>
                  <a:pt x="0" y="4"/>
                </a:lnTo>
                <a:lnTo>
                  <a:pt x="2" y="1"/>
                </a:lnTo>
                <a:lnTo>
                  <a:pt x="10" y="0"/>
                </a:lnTo>
                <a:lnTo>
                  <a:pt x="10" y="34"/>
                </a:lnTo>
                <a:lnTo>
                  <a:pt x="12" y="69"/>
                </a:lnTo>
                <a:lnTo>
                  <a:pt x="15" y="105"/>
                </a:lnTo>
                <a:lnTo>
                  <a:pt x="19" y="143"/>
                </a:lnTo>
                <a:lnTo>
                  <a:pt x="22" y="178"/>
                </a:lnTo>
                <a:lnTo>
                  <a:pt x="27" y="215"/>
                </a:lnTo>
                <a:lnTo>
                  <a:pt x="31" y="252"/>
                </a:lnTo>
                <a:lnTo>
                  <a:pt x="36" y="290"/>
                </a:lnTo>
                <a:lnTo>
                  <a:pt x="35" y="290"/>
                </a:lnTo>
                <a:lnTo>
                  <a:pt x="34" y="291"/>
                </a:lnTo>
                <a:close/>
              </a:path>
            </a:pathLst>
          </a:custGeom>
          <a:solidFill>
            <a:srgbClr val="F2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Freeform 27"/>
          <p:cNvSpPr>
            <a:spLocks/>
          </p:cNvSpPr>
          <p:nvPr/>
        </p:nvSpPr>
        <p:spPr bwMode="auto">
          <a:xfrm>
            <a:off x="3611563" y="4635500"/>
            <a:ext cx="9525" cy="69850"/>
          </a:xfrm>
          <a:custGeom>
            <a:avLst/>
            <a:gdLst>
              <a:gd name="T0" fmla="*/ 2147483647 w 19"/>
              <a:gd name="T1" fmla="*/ 2147483647 h 132"/>
              <a:gd name="T2" fmla="*/ 2147483647 w 19"/>
              <a:gd name="T3" fmla="*/ 2147483647 h 132"/>
              <a:gd name="T4" fmla="*/ 2147483647 w 19"/>
              <a:gd name="T5" fmla="*/ 2147483647 h 132"/>
              <a:gd name="T6" fmla="*/ 2147483647 w 19"/>
              <a:gd name="T7" fmla="*/ 2147483647 h 132"/>
              <a:gd name="T8" fmla="*/ 2147483647 w 19"/>
              <a:gd name="T9" fmla="*/ 2147483647 h 132"/>
              <a:gd name="T10" fmla="*/ 0 w 19"/>
              <a:gd name="T11" fmla="*/ 2147483647 h 132"/>
              <a:gd name="T12" fmla="*/ 0 w 19"/>
              <a:gd name="T13" fmla="*/ 2147483647 h 132"/>
              <a:gd name="T14" fmla="*/ 0 w 19"/>
              <a:gd name="T15" fmla="*/ 2147483647 h 132"/>
              <a:gd name="T16" fmla="*/ 0 w 19"/>
              <a:gd name="T17" fmla="*/ 2147483647 h 132"/>
              <a:gd name="T18" fmla="*/ 2147483647 w 19"/>
              <a:gd name="T19" fmla="*/ 2147483647 h 132"/>
              <a:gd name="T20" fmla="*/ 2147483647 w 19"/>
              <a:gd name="T21" fmla="*/ 0 h 132"/>
              <a:gd name="T22" fmla="*/ 2147483647 w 19"/>
              <a:gd name="T23" fmla="*/ 2147483647 h 132"/>
              <a:gd name="T24" fmla="*/ 2147483647 w 19"/>
              <a:gd name="T25" fmla="*/ 2147483647 h 132"/>
              <a:gd name="T26" fmla="*/ 2147483647 w 19"/>
              <a:gd name="T27" fmla="*/ 2147483647 h 132"/>
              <a:gd name="T28" fmla="*/ 2147483647 w 19"/>
              <a:gd name="T29" fmla="*/ 2147483647 h 132"/>
              <a:gd name="T30" fmla="*/ 2147483647 w 19"/>
              <a:gd name="T31" fmla="*/ 2147483647 h 132"/>
              <a:gd name="T32" fmla="*/ 2147483647 w 19"/>
              <a:gd name="T33" fmla="*/ 2147483647 h 132"/>
              <a:gd name="T34" fmla="*/ 2147483647 w 19"/>
              <a:gd name="T35" fmla="*/ 2147483647 h 132"/>
              <a:gd name="T36" fmla="*/ 2147483647 w 19"/>
              <a:gd name="T37" fmla="*/ 2147483647 h 132"/>
              <a:gd name="T38" fmla="*/ 2147483647 w 19"/>
              <a:gd name="T39" fmla="*/ 2147483647 h 132"/>
              <a:gd name="T40" fmla="*/ 2147483647 w 19"/>
              <a:gd name="T41" fmla="*/ 2147483647 h 13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9"/>
              <a:gd name="T64" fmla="*/ 0 h 132"/>
              <a:gd name="T65" fmla="*/ 19 w 19"/>
              <a:gd name="T66" fmla="*/ 132 h 13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9" h="132">
                <a:moveTo>
                  <a:pt x="11" y="132"/>
                </a:moveTo>
                <a:lnTo>
                  <a:pt x="7" y="124"/>
                </a:lnTo>
                <a:lnTo>
                  <a:pt x="5" y="110"/>
                </a:lnTo>
                <a:lnTo>
                  <a:pt x="2" y="91"/>
                </a:lnTo>
                <a:lnTo>
                  <a:pt x="1" y="71"/>
                </a:lnTo>
                <a:lnTo>
                  <a:pt x="0" y="47"/>
                </a:lnTo>
                <a:lnTo>
                  <a:pt x="0" y="27"/>
                </a:lnTo>
                <a:lnTo>
                  <a:pt x="0" y="10"/>
                </a:lnTo>
                <a:lnTo>
                  <a:pt x="0" y="3"/>
                </a:lnTo>
                <a:lnTo>
                  <a:pt x="2" y="1"/>
                </a:lnTo>
                <a:lnTo>
                  <a:pt x="6" y="0"/>
                </a:lnTo>
                <a:lnTo>
                  <a:pt x="9" y="5"/>
                </a:lnTo>
                <a:lnTo>
                  <a:pt x="11" y="19"/>
                </a:lnTo>
                <a:lnTo>
                  <a:pt x="14" y="37"/>
                </a:lnTo>
                <a:lnTo>
                  <a:pt x="18" y="60"/>
                </a:lnTo>
                <a:lnTo>
                  <a:pt x="18" y="80"/>
                </a:lnTo>
                <a:lnTo>
                  <a:pt x="19" y="101"/>
                </a:lnTo>
                <a:lnTo>
                  <a:pt x="18" y="119"/>
                </a:lnTo>
                <a:lnTo>
                  <a:pt x="16" y="132"/>
                </a:lnTo>
                <a:lnTo>
                  <a:pt x="14" y="132"/>
                </a:lnTo>
                <a:lnTo>
                  <a:pt x="11" y="1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Freeform 28"/>
          <p:cNvSpPr>
            <a:spLocks/>
          </p:cNvSpPr>
          <p:nvPr/>
        </p:nvSpPr>
        <p:spPr bwMode="auto">
          <a:xfrm>
            <a:off x="2884488" y="4632325"/>
            <a:ext cx="12700" cy="69850"/>
          </a:xfrm>
          <a:custGeom>
            <a:avLst/>
            <a:gdLst>
              <a:gd name="T0" fmla="*/ 2147483647 w 25"/>
              <a:gd name="T1" fmla="*/ 2147483647 h 130"/>
              <a:gd name="T2" fmla="*/ 2147483647 w 25"/>
              <a:gd name="T3" fmla="*/ 2147483647 h 130"/>
              <a:gd name="T4" fmla="*/ 2147483647 w 25"/>
              <a:gd name="T5" fmla="*/ 2147483647 h 130"/>
              <a:gd name="T6" fmla="*/ 2147483647 w 25"/>
              <a:gd name="T7" fmla="*/ 2147483647 h 130"/>
              <a:gd name="T8" fmla="*/ 2147483647 w 25"/>
              <a:gd name="T9" fmla="*/ 2147483647 h 130"/>
              <a:gd name="T10" fmla="*/ 0 w 25"/>
              <a:gd name="T11" fmla="*/ 2147483647 h 130"/>
              <a:gd name="T12" fmla="*/ 0 w 25"/>
              <a:gd name="T13" fmla="*/ 2147483647 h 130"/>
              <a:gd name="T14" fmla="*/ 0 w 25"/>
              <a:gd name="T15" fmla="*/ 2147483647 h 130"/>
              <a:gd name="T16" fmla="*/ 2147483647 w 25"/>
              <a:gd name="T17" fmla="*/ 2147483647 h 130"/>
              <a:gd name="T18" fmla="*/ 2147483647 w 25"/>
              <a:gd name="T19" fmla="*/ 0 h 130"/>
              <a:gd name="T20" fmla="*/ 2147483647 w 25"/>
              <a:gd name="T21" fmla="*/ 0 h 130"/>
              <a:gd name="T22" fmla="*/ 2147483647 w 25"/>
              <a:gd name="T23" fmla="*/ 2147483647 h 130"/>
              <a:gd name="T24" fmla="*/ 2147483647 w 25"/>
              <a:gd name="T25" fmla="*/ 2147483647 h 130"/>
              <a:gd name="T26" fmla="*/ 2147483647 w 25"/>
              <a:gd name="T27" fmla="*/ 2147483647 h 130"/>
              <a:gd name="T28" fmla="*/ 2147483647 w 25"/>
              <a:gd name="T29" fmla="*/ 2147483647 h 130"/>
              <a:gd name="T30" fmla="*/ 2147483647 w 25"/>
              <a:gd name="T31" fmla="*/ 2147483647 h 130"/>
              <a:gd name="T32" fmla="*/ 2147483647 w 25"/>
              <a:gd name="T33" fmla="*/ 2147483647 h 130"/>
              <a:gd name="T34" fmla="*/ 2147483647 w 25"/>
              <a:gd name="T35" fmla="*/ 2147483647 h 130"/>
              <a:gd name="T36" fmla="*/ 2147483647 w 25"/>
              <a:gd name="T37" fmla="*/ 2147483647 h 130"/>
              <a:gd name="T38" fmla="*/ 2147483647 w 25"/>
              <a:gd name="T39" fmla="*/ 2147483647 h 130"/>
              <a:gd name="T40" fmla="*/ 2147483647 w 25"/>
              <a:gd name="T41" fmla="*/ 2147483647 h 13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5"/>
              <a:gd name="T64" fmla="*/ 0 h 130"/>
              <a:gd name="T65" fmla="*/ 25 w 25"/>
              <a:gd name="T66" fmla="*/ 130 h 13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5" h="130">
                <a:moveTo>
                  <a:pt x="19" y="130"/>
                </a:moveTo>
                <a:lnTo>
                  <a:pt x="13" y="116"/>
                </a:lnTo>
                <a:lnTo>
                  <a:pt x="10" y="99"/>
                </a:lnTo>
                <a:lnTo>
                  <a:pt x="6" y="78"/>
                </a:lnTo>
                <a:lnTo>
                  <a:pt x="3" y="59"/>
                </a:lnTo>
                <a:lnTo>
                  <a:pt x="0" y="39"/>
                </a:lnTo>
                <a:lnTo>
                  <a:pt x="0" y="23"/>
                </a:lnTo>
                <a:lnTo>
                  <a:pt x="0" y="8"/>
                </a:lnTo>
                <a:lnTo>
                  <a:pt x="3" y="1"/>
                </a:lnTo>
                <a:lnTo>
                  <a:pt x="7" y="0"/>
                </a:lnTo>
                <a:lnTo>
                  <a:pt x="11" y="0"/>
                </a:lnTo>
                <a:lnTo>
                  <a:pt x="12" y="5"/>
                </a:lnTo>
                <a:lnTo>
                  <a:pt x="15" y="19"/>
                </a:lnTo>
                <a:lnTo>
                  <a:pt x="16" y="37"/>
                </a:lnTo>
                <a:lnTo>
                  <a:pt x="19" y="58"/>
                </a:lnTo>
                <a:lnTo>
                  <a:pt x="20" y="78"/>
                </a:lnTo>
                <a:lnTo>
                  <a:pt x="21" y="100"/>
                </a:lnTo>
                <a:lnTo>
                  <a:pt x="22" y="116"/>
                </a:lnTo>
                <a:lnTo>
                  <a:pt x="25" y="129"/>
                </a:lnTo>
                <a:lnTo>
                  <a:pt x="20" y="129"/>
                </a:lnTo>
                <a:lnTo>
                  <a:pt x="19" y="1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Freeform 29"/>
          <p:cNvSpPr>
            <a:spLocks/>
          </p:cNvSpPr>
          <p:nvPr/>
        </p:nvSpPr>
        <p:spPr bwMode="auto">
          <a:xfrm>
            <a:off x="3584575" y="4646613"/>
            <a:ext cx="11113" cy="52387"/>
          </a:xfrm>
          <a:custGeom>
            <a:avLst/>
            <a:gdLst>
              <a:gd name="T0" fmla="*/ 2147483647 w 23"/>
              <a:gd name="T1" fmla="*/ 2147483647 h 100"/>
              <a:gd name="T2" fmla="*/ 2147483647 w 23"/>
              <a:gd name="T3" fmla="*/ 2147483647 h 100"/>
              <a:gd name="T4" fmla="*/ 2147483647 w 23"/>
              <a:gd name="T5" fmla="*/ 2147483647 h 100"/>
              <a:gd name="T6" fmla="*/ 2147483647 w 23"/>
              <a:gd name="T7" fmla="*/ 2147483647 h 100"/>
              <a:gd name="T8" fmla="*/ 2147483647 w 23"/>
              <a:gd name="T9" fmla="*/ 2147483647 h 100"/>
              <a:gd name="T10" fmla="*/ 0 w 23"/>
              <a:gd name="T11" fmla="*/ 2147483647 h 100"/>
              <a:gd name="T12" fmla="*/ 0 w 23"/>
              <a:gd name="T13" fmla="*/ 2147483647 h 100"/>
              <a:gd name="T14" fmla="*/ 2147483647 w 23"/>
              <a:gd name="T15" fmla="*/ 2147483647 h 100"/>
              <a:gd name="T16" fmla="*/ 2147483647 w 23"/>
              <a:gd name="T17" fmla="*/ 0 h 100"/>
              <a:gd name="T18" fmla="*/ 2147483647 w 23"/>
              <a:gd name="T19" fmla="*/ 2147483647 h 100"/>
              <a:gd name="T20" fmla="*/ 2147483647 w 23"/>
              <a:gd name="T21" fmla="*/ 2147483647 h 100"/>
              <a:gd name="T22" fmla="*/ 2147483647 w 23"/>
              <a:gd name="T23" fmla="*/ 2147483647 h 100"/>
              <a:gd name="T24" fmla="*/ 2147483647 w 23"/>
              <a:gd name="T25" fmla="*/ 2147483647 h 100"/>
              <a:gd name="T26" fmla="*/ 2147483647 w 23"/>
              <a:gd name="T27" fmla="*/ 2147483647 h 100"/>
              <a:gd name="T28" fmla="*/ 2147483647 w 23"/>
              <a:gd name="T29" fmla="*/ 2147483647 h 100"/>
              <a:gd name="T30" fmla="*/ 2147483647 w 23"/>
              <a:gd name="T31" fmla="*/ 2147483647 h 100"/>
              <a:gd name="T32" fmla="*/ 2147483647 w 23"/>
              <a:gd name="T33" fmla="*/ 2147483647 h 100"/>
              <a:gd name="T34" fmla="*/ 2147483647 w 23"/>
              <a:gd name="T35" fmla="*/ 2147483647 h 100"/>
              <a:gd name="T36" fmla="*/ 2147483647 w 23"/>
              <a:gd name="T37" fmla="*/ 2147483647 h 1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"/>
              <a:gd name="T58" fmla="*/ 0 h 100"/>
              <a:gd name="T59" fmla="*/ 23 w 23"/>
              <a:gd name="T60" fmla="*/ 100 h 10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" h="100">
                <a:moveTo>
                  <a:pt x="15" y="100"/>
                </a:moveTo>
                <a:lnTo>
                  <a:pt x="11" y="89"/>
                </a:lnTo>
                <a:lnTo>
                  <a:pt x="9" y="75"/>
                </a:lnTo>
                <a:lnTo>
                  <a:pt x="5" y="61"/>
                </a:lnTo>
                <a:lnTo>
                  <a:pt x="3" y="47"/>
                </a:lnTo>
                <a:lnTo>
                  <a:pt x="0" y="32"/>
                </a:lnTo>
                <a:lnTo>
                  <a:pt x="0" y="19"/>
                </a:lnTo>
                <a:lnTo>
                  <a:pt x="1" y="8"/>
                </a:lnTo>
                <a:lnTo>
                  <a:pt x="6" y="0"/>
                </a:lnTo>
                <a:lnTo>
                  <a:pt x="11" y="3"/>
                </a:lnTo>
                <a:lnTo>
                  <a:pt x="16" y="13"/>
                </a:lnTo>
                <a:lnTo>
                  <a:pt x="19" y="27"/>
                </a:lnTo>
                <a:lnTo>
                  <a:pt x="23" y="45"/>
                </a:lnTo>
                <a:lnTo>
                  <a:pt x="23" y="61"/>
                </a:lnTo>
                <a:lnTo>
                  <a:pt x="23" y="77"/>
                </a:lnTo>
                <a:lnTo>
                  <a:pt x="22" y="90"/>
                </a:lnTo>
                <a:lnTo>
                  <a:pt x="20" y="100"/>
                </a:lnTo>
                <a:lnTo>
                  <a:pt x="16" y="100"/>
                </a:lnTo>
                <a:lnTo>
                  <a:pt x="15" y="1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Freeform 30"/>
          <p:cNvSpPr>
            <a:spLocks/>
          </p:cNvSpPr>
          <p:nvPr/>
        </p:nvSpPr>
        <p:spPr bwMode="auto">
          <a:xfrm>
            <a:off x="3895725" y="4659313"/>
            <a:ext cx="17463" cy="36512"/>
          </a:xfrm>
          <a:custGeom>
            <a:avLst/>
            <a:gdLst>
              <a:gd name="T0" fmla="*/ 2147483647 w 35"/>
              <a:gd name="T1" fmla="*/ 2147483647 h 71"/>
              <a:gd name="T2" fmla="*/ 2147483647 w 35"/>
              <a:gd name="T3" fmla="*/ 2147483647 h 71"/>
              <a:gd name="T4" fmla="*/ 2147483647 w 35"/>
              <a:gd name="T5" fmla="*/ 2147483647 h 71"/>
              <a:gd name="T6" fmla="*/ 0 w 35"/>
              <a:gd name="T7" fmla="*/ 2147483647 h 71"/>
              <a:gd name="T8" fmla="*/ 2147483647 w 35"/>
              <a:gd name="T9" fmla="*/ 2147483647 h 71"/>
              <a:gd name="T10" fmla="*/ 2147483647 w 35"/>
              <a:gd name="T11" fmla="*/ 2147483647 h 71"/>
              <a:gd name="T12" fmla="*/ 2147483647 w 35"/>
              <a:gd name="T13" fmla="*/ 2147483647 h 71"/>
              <a:gd name="T14" fmla="*/ 2147483647 w 35"/>
              <a:gd name="T15" fmla="*/ 2147483647 h 71"/>
              <a:gd name="T16" fmla="*/ 2147483647 w 35"/>
              <a:gd name="T17" fmla="*/ 0 h 71"/>
              <a:gd name="T18" fmla="*/ 2147483647 w 35"/>
              <a:gd name="T19" fmla="*/ 2147483647 h 71"/>
              <a:gd name="T20" fmla="*/ 2147483647 w 35"/>
              <a:gd name="T21" fmla="*/ 2147483647 h 71"/>
              <a:gd name="T22" fmla="*/ 2147483647 w 35"/>
              <a:gd name="T23" fmla="*/ 2147483647 h 71"/>
              <a:gd name="T24" fmla="*/ 2147483647 w 35"/>
              <a:gd name="T25" fmla="*/ 2147483647 h 71"/>
              <a:gd name="T26" fmla="*/ 2147483647 w 35"/>
              <a:gd name="T27" fmla="*/ 2147483647 h 71"/>
              <a:gd name="T28" fmla="*/ 2147483647 w 35"/>
              <a:gd name="T29" fmla="*/ 2147483647 h 71"/>
              <a:gd name="T30" fmla="*/ 2147483647 w 35"/>
              <a:gd name="T31" fmla="*/ 2147483647 h 71"/>
              <a:gd name="T32" fmla="*/ 2147483647 w 35"/>
              <a:gd name="T33" fmla="*/ 2147483647 h 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5"/>
              <a:gd name="T52" fmla="*/ 0 h 71"/>
              <a:gd name="T53" fmla="*/ 35 w 35"/>
              <a:gd name="T54" fmla="*/ 71 h 7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5" h="71">
                <a:moveTo>
                  <a:pt x="14" y="71"/>
                </a:moveTo>
                <a:lnTo>
                  <a:pt x="8" y="60"/>
                </a:lnTo>
                <a:lnTo>
                  <a:pt x="4" y="48"/>
                </a:lnTo>
                <a:lnTo>
                  <a:pt x="0" y="37"/>
                </a:lnTo>
                <a:lnTo>
                  <a:pt x="2" y="28"/>
                </a:lnTo>
                <a:lnTo>
                  <a:pt x="3" y="18"/>
                </a:lnTo>
                <a:lnTo>
                  <a:pt x="9" y="10"/>
                </a:lnTo>
                <a:lnTo>
                  <a:pt x="19" y="4"/>
                </a:lnTo>
                <a:lnTo>
                  <a:pt x="35" y="0"/>
                </a:lnTo>
                <a:lnTo>
                  <a:pt x="28" y="21"/>
                </a:lnTo>
                <a:lnTo>
                  <a:pt x="24" y="37"/>
                </a:lnTo>
                <a:lnTo>
                  <a:pt x="21" y="50"/>
                </a:lnTo>
                <a:lnTo>
                  <a:pt x="19" y="60"/>
                </a:lnTo>
                <a:lnTo>
                  <a:pt x="17" y="65"/>
                </a:lnTo>
                <a:lnTo>
                  <a:pt x="16" y="69"/>
                </a:lnTo>
                <a:lnTo>
                  <a:pt x="14" y="70"/>
                </a:lnTo>
                <a:lnTo>
                  <a:pt x="14" y="71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Freeform 31"/>
          <p:cNvSpPr>
            <a:spLocks/>
          </p:cNvSpPr>
          <p:nvPr/>
        </p:nvSpPr>
        <p:spPr bwMode="auto">
          <a:xfrm>
            <a:off x="2909888" y="4638675"/>
            <a:ext cx="11112" cy="55563"/>
          </a:xfrm>
          <a:custGeom>
            <a:avLst/>
            <a:gdLst>
              <a:gd name="T0" fmla="*/ 2147483647 w 22"/>
              <a:gd name="T1" fmla="*/ 2147483647 h 105"/>
              <a:gd name="T2" fmla="*/ 2147483647 w 22"/>
              <a:gd name="T3" fmla="*/ 2147483647 h 105"/>
              <a:gd name="T4" fmla="*/ 2147483647 w 22"/>
              <a:gd name="T5" fmla="*/ 2147483647 h 105"/>
              <a:gd name="T6" fmla="*/ 2147483647 w 22"/>
              <a:gd name="T7" fmla="*/ 2147483647 h 105"/>
              <a:gd name="T8" fmla="*/ 2147483647 w 22"/>
              <a:gd name="T9" fmla="*/ 2147483647 h 105"/>
              <a:gd name="T10" fmla="*/ 0 w 22"/>
              <a:gd name="T11" fmla="*/ 2147483647 h 105"/>
              <a:gd name="T12" fmla="*/ 0 w 22"/>
              <a:gd name="T13" fmla="*/ 2147483647 h 105"/>
              <a:gd name="T14" fmla="*/ 0 w 22"/>
              <a:gd name="T15" fmla="*/ 2147483647 h 105"/>
              <a:gd name="T16" fmla="*/ 2147483647 w 22"/>
              <a:gd name="T17" fmla="*/ 0 h 105"/>
              <a:gd name="T18" fmla="*/ 2147483647 w 22"/>
              <a:gd name="T19" fmla="*/ 2147483647 h 105"/>
              <a:gd name="T20" fmla="*/ 2147483647 w 22"/>
              <a:gd name="T21" fmla="*/ 2147483647 h 105"/>
              <a:gd name="T22" fmla="*/ 2147483647 w 22"/>
              <a:gd name="T23" fmla="*/ 2147483647 h 105"/>
              <a:gd name="T24" fmla="*/ 2147483647 w 22"/>
              <a:gd name="T25" fmla="*/ 2147483647 h 105"/>
              <a:gd name="T26" fmla="*/ 2147483647 w 22"/>
              <a:gd name="T27" fmla="*/ 2147483647 h 105"/>
              <a:gd name="T28" fmla="*/ 2147483647 w 22"/>
              <a:gd name="T29" fmla="*/ 2147483647 h 105"/>
              <a:gd name="T30" fmla="*/ 2147483647 w 22"/>
              <a:gd name="T31" fmla="*/ 2147483647 h 105"/>
              <a:gd name="T32" fmla="*/ 2147483647 w 22"/>
              <a:gd name="T33" fmla="*/ 2147483647 h 105"/>
              <a:gd name="T34" fmla="*/ 2147483647 w 22"/>
              <a:gd name="T35" fmla="*/ 2147483647 h 105"/>
              <a:gd name="T36" fmla="*/ 2147483647 w 22"/>
              <a:gd name="T37" fmla="*/ 2147483647 h 10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"/>
              <a:gd name="T58" fmla="*/ 0 h 105"/>
              <a:gd name="T59" fmla="*/ 22 w 22"/>
              <a:gd name="T60" fmla="*/ 105 h 105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" h="105">
                <a:moveTo>
                  <a:pt x="19" y="105"/>
                </a:moveTo>
                <a:lnTo>
                  <a:pt x="14" y="94"/>
                </a:lnTo>
                <a:lnTo>
                  <a:pt x="10" y="81"/>
                </a:lnTo>
                <a:lnTo>
                  <a:pt x="6" y="65"/>
                </a:lnTo>
                <a:lnTo>
                  <a:pt x="3" y="49"/>
                </a:lnTo>
                <a:lnTo>
                  <a:pt x="0" y="33"/>
                </a:lnTo>
                <a:lnTo>
                  <a:pt x="0" y="19"/>
                </a:lnTo>
                <a:lnTo>
                  <a:pt x="0" y="8"/>
                </a:lnTo>
                <a:lnTo>
                  <a:pt x="3" y="0"/>
                </a:lnTo>
                <a:lnTo>
                  <a:pt x="7" y="3"/>
                </a:lnTo>
                <a:lnTo>
                  <a:pt x="12" y="12"/>
                </a:lnTo>
                <a:lnTo>
                  <a:pt x="15" y="24"/>
                </a:lnTo>
                <a:lnTo>
                  <a:pt x="19" y="42"/>
                </a:lnTo>
                <a:lnTo>
                  <a:pt x="20" y="58"/>
                </a:lnTo>
                <a:lnTo>
                  <a:pt x="21" y="76"/>
                </a:lnTo>
                <a:lnTo>
                  <a:pt x="21" y="91"/>
                </a:lnTo>
                <a:lnTo>
                  <a:pt x="22" y="104"/>
                </a:lnTo>
                <a:lnTo>
                  <a:pt x="20" y="104"/>
                </a:lnTo>
                <a:lnTo>
                  <a:pt x="19" y="1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Freeform 32"/>
          <p:cNvSpPr>
            <a:spLocks/>
          </p:cNvSpPr>
          <p:nvPr/>
        </p:nvSpPr>
        <p:spPr bwMode="auto">
          <a:xfrm>
            <a:off x="2932113" y="4654550"/>
            <a:ext cx="7937" cy="31750"/>
          </a:xfrm>
          <a:custGeom>
            <a:avLst/>
            <a:gdLst>
              <a:gd name="T0" fmla="*/ 2147483647 w 16"/>
              <a:gd name="T1" fmla="*/ 2147483647 h 60"/>
              <a:gd name="T2" fmla="*/ 2147483647 w 16"/>
              <a:gd name="T3" fmla="*/ 2147483647 h 60"/>
              <a:gd name="T4" fmla="*/ 2147483647 w 16"/>
              <a:gd name="T5" fmla="*/ 2147483647 h 60"/>
              <a:gd name="T6" fmla="*/ 2147483647 w 16"/>
              <a:gd name="T7" fmla="*/ 2147483647 h 60"/>
              <a:gd name="T8" fmla="*/ 2147483647 w 16"/>
              <a:gd name="T9" fmla="*/ 2147483647 h 60"/>
              <a:gd name="T10" fmla="*/ 0 w 16"/>
              <a:gd name="T11" fmla="*/ 2147483647 h 60"/>
              <a:gd name="T12" fmla="*/ 0 w 16"/>
              <a:gd name="T13" fmla="*/ 2147483647 h 60"/>
              <a:gd name="T14" fmla="*/ 0 w 16"/>
              <a:gd name="T15" fmla="*/ 2147483647 h 60"/>
              <a:gd name="T16" fmla="*/ 2147483647 w 16"/>
              <a:gd name="T17" fmla="*/ 0 h 60"/>
              <a:gd name="T18" fmla="*/ 2147483647 w 16"/>
              <a:gd name="T19" fmla="*/ 0 h 60"/>
              <a:gd name="T20" fmla="*/ 2147483647 w 16"/>
              <a:gd name="T21" fmla="*/ 2147483647 h 60"/>
              <a:gd name="T22" fmla="*/ 2147483647 w 16"/>
              <a:gd name="T23" fmla="*/ 2147483647 h 60"/>
              <a:gd name="T24" fmla="*/ 2147483647 w 16"/>
              <a:gd name="T25" fmla="*/ 2147483647 h 60"/>
              <a:gd name="T26" fmla="*/ 2147483647 w 16"/>
              <a:gd name="T27" fmla="*/ 2147483647 h 60"/>
              <a:gd name="T28" fmla="*/ 2147483647 w 16"/>
              <a:gd name="T29" fmla="*/ 2147483647 h 60"/>
              <a:gd name="T30" fmla="*/ 2147483647 w 16"/>
              <a:gd name="T31" fmla="*/ 2147483647 h 60"/>
              <a:gd name="T32" fmla="*/ 2147483647 w 16"/>
              <a:gd name="T33" fmla="*/ 2147483647 h 60"/>
              <a:gd name="T34" fmla="*/ 2147483647 w 16"/>
              <a:gd name="T35" fmla="*/ 2147483647 h 60"/>
              <a:gd name="T36" fmla="*/ 2147483647 w 16"/>
              <a:gd name="T37" fmla="*/ 2147483647 h 6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6"/>
              <a:gd name="T58" fmla="*/ 0 h 60"/>
              <a:gd name="T59" fmla="*/ 16 w 16"/>
              <a:gd name="T60" fmla="*/ 60 h 6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6" h="60">
                <a:moveTo>
                  <a:pt x="11" y="60"/>
                </a:moveTo>
                <a:lnTo>
                  <a:pt x="7" y="50"/>
                </a:lnTo>
                <a:lnTo>
                  <a:pt x="5" y="43"/>
                </a:lnTo>
                <a:lnTo>
                  <a:pt x="2" y="35"/>
                </a:lnTo>
                <a:lnTo>
                  <a:pt x="2" y="29"/>
                </a:lnTo>
                <a:lnTo>
                  <a:pt x="0" y="21"/>
                </a:lnTo>
                <a:lnTo>
                  <a:pt x="0" y="13"/>
                </a:lnTo>
                <a:lnTo>
                  <a:pt x="0" y="6"/>
                </a:lnTo>
                <a:lnTo>
                  <a:pt x="1" y="0"/>
                </a:lnTo>
                <a:lnTo>
                  <a:pt x="5" y="0"/>
                </a:lnTo>
                <a:lnTo>
                  <a:pt x="9" y="1"/>
                </a:lnTo>
                <a:lnTo>
                  <a:pt x="10" y="8"/>
                </a:lnTo>
                <a:lnTo>
                  <a:pt x="12" y="17"/>
                </a:lnTo>
                <a:lnTo>
                  <a:pt x="12" y="22"/>
                </a:lnTo>
                <a:lnTo>
                  <a:pt x="12" y="32"/>
                </a:lnTo>
                <a:lnTo>
                  <a:pt x="14" y="44"/>
                </a:lnTo>
                <a:lnTo>
                  <a:pt x="16" y="59"/>
                </a:lnTo>
                <a:lnTo>
                  <a:pt x="12" y="59"/>
                </a:lnTo>
                <a:lnTo>
                  <a:pt x="11" y="6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Freeform 33"/>
          <p:cNvSpPr>
            <a:spLocks/>
          </p:cNvSpPr>
          <p:nvPr/>
        </p:nvSpPr>
        <p:spPr bwMode="auto">
          <a:xfrm>
            <a:off x="3708400" y="4491038"/>
            <a:ext cx="214313" cy="192087"/>
          </a:xfrm>
          <a:custGeom>
            <a:avLst/>
            <a:gdLst>
              <a:gd name="T0" fmla="*/ 2147483647 w 404"/>
              <a:gd name="T1" fmla="*/ 2147483647 h 362"/>
              <a:gd name="T2" fmla="*/ 2147483647 w 404"/>
              <a:gd name="T3" fmla="*/ 2147483647 h 362"/>
              <a:gd name="T4" fmla="*/ 2147483647 w 404"/>
              <a:gd name="T5" fmla="*/ 2147483647 h 362"/>
              <a:gd name="T6" fmla="*/ 2147483647 w 404"/>
              <a:gd name="T7" fmla="*/ 2147483647 h 362"/>
              <a:gd name="T8" fmla="*/ 2147483647 w 404"/>
              <a:gd name="T9" fmla="*/ 2147483647 h 362"/>
              <a:gd name="T10" fmla="*/ 2147483647 w 404"/>
              <a:gd name="T11" fmla="*/ 2147483647 h 362"/>
              <a:gd name="T12" fmla="*/ 0 w 404"/>
              <a:gd name="T13" fmla="*/ 2147483647 h 362"/>
              <a:gd name="T14" fmla="*/ 0 w 404"/>
              <a:gd name="T15" fmla="*/ 2147483647 h 362"/>
              <a:gd name="T16" fmla="*/ 0 w 404"/>
              <a:gd name="T17" fmla="*/ 2147483647 h 362"/>
              <a:gd name="T18" fmla="*/ 0 w 404"/>
              <a:gd name="T19" fmla="*/ 2147483647 h 362"/>
              <a:gd name="T20" fmla="*/ 2147483647 w 404"/>
              <a:gd name="T21" fmla="*/ 2147483647 h 362"/>
              <a:gd name="T22" fmla="*/ 0 w 404"/>
              <a:gd name="T23" fmla="*/ 2147483647 h 362"/>
              <a:gd name="T24" fmla="*/ 0 w 404"/>
              <a:gd name="T25" fmla="*/ 2147483647 h 362"/>
              <a:gd name="T26" fmla="*/ 2147483647 w 404"/>
              <a:gd name="T27" fmla="*/ 2147483647 h 362"/>
              <a:gd name="T28" fmla="*/ 2147483647 w 404"/>
              <a:gd name="T29" fmla="*/ 2147483647 h 362"/>
              <a:gd name="T30" fmla="*/ 2147483647 w 404"/>
              <a:gd name="T31" fmla="*/ 2147483647 h 362"/>
              <a:gd name="T32" fmla="*/ 2147483647 w 404"/>
              <a:gd name="T33" fmla="*/ 2147483647 h 362"/>
              <a:gd name="T34" fmla="*/ 2147483647 w 404"/>
              <a:gd name="T35" fmla="*/ 2147483647 h 362"/>
              <a:gd name="T36" fmla="*/ 2147483647 w 404"/>
              <a:gd name="T37" fmla="*/ 2147483647 h 362"/>
              <a:gd name="T38" fmla="*/ 2147483647 w 404"/>
              <a:gd name="T39" fmla="*/ 2147483647 h 362"/>
              <a:gd name="T40" fmla="*/ 2147483647 w 404"/>
              <a:gd name="T41" fmla="*/ 2147483647 h 362"/>
              <a:gd name="T42" fmla="*/ 2147483647 w 404"/>
              <a:gd name="T43" fmla="*/ 2147483647 h 362"/>
              <a:gd name="T44" fmla="*/ 2147483647 w 404"/>
              <a:gd name="T45" fmla="*/ 2147483647 h 362"/>
              <a:gd name="T46" fmla="*/ 2147483647 w 404"/>
              <a:gd name="T47" fmla="*/ 2147483647 h 362"/>
              <a:gd name="T48" fmla="*/ 2147483647 w 404"/>
              <a:gd name="T49" fmla="*/ 2147483647 h 362"/>
              <a:gd name="T50" fmla="*/ 2147483647 w 404"/>
              <a:gd name="T51" fmla="*/ 2147483647 h 362"/>
              <a:gd name="T52" fmla="*/ 2147483647 w 404"/>
              <a:gd name="T53" fmla="*/ 2147483647 h 362"/>
              <a:gd name="T54" fmla="*/ 2147483647 w 404"/>
              <a:gd name="T55" fmla="*/ 2147483647 h 362"/>
              <a:gd name="T56" fmla="*/ 2147483647 w 404"/>
              <a:gd name="T57" fmla="*/ 2147483647 h 362"/>
              <a:gd name="T58" fmla="*/ 2147483647 w 404"/>
              <a:gd name="T59" fmla="*/ 2147483647 h 362"/>
              <a:gd name="T60" fmla="*/ 2147483647 w 404"/>
              <a:gd name="T61" fmla="*/ 2147483647 h 362"/>
              <a:gd name="T62" fmla="*/ 2147483647 w 404"/>
              <a:gd name="T63" fmla="*/ 2147483647 h 362"/>
              <a:gd name="T64" fmla="*/ 2147483647 w 404"/>
              <a:gd name="T65" fmla="*/ 2147483647 h 362"/>
              <a:gd name="T66" fmla="*/ 2147483647 w 404"/>
              <a:gd name="T67" fmla="*/ 2147483647 h 362"/>
              <a:gd name="T68" fmla="*/ 2147483647 w 404"/>
              <a:gd name="T69" fmla="*/ 0 h 362"/>
              <a:gd name="T70" fmla="*/ 2147483647 w 404"/>
              <a:gd name="T71" fmla="*/ 0 h 362"/>
              <a:gd name="T72" fmla="*/ 2147483647 w 404"/>
              <a:gd name="T73" fmla="*/ 0 h 362"/>
              <a:gd name="T74" fmla="*/ 2147483647 w 404"/>
              <a:gd name="T75" fmla="*/ 2147483647 h 362"/>
              <a:gd name="T76" fmla="*/ 2147483647 w 404"/>
              <a:gd name="T77" fmla="*/ 2147483647 h 362"/>
              <a:gd name="T78" fmla="*/ 2147483647 w 404"/>
              <a:gd name="T79" fmla="*/ 2147483647 h 362"/>
              <a:gd name="T80" fmla="*/ 2147483647 w 404"/>
              <a:gd name="T81" fmla="*/ 2147483647 h 362"/>
              <a:gd name="T82" fmla="*/ 2147483647 w 404"/>
              <a:gd name="T83" fmla="*/ 2147483647 h 362"/>
              <a:gd name="T84" fmla="*/ 2147483647 w 404"/>
              <a:gd name="T85" fmla="*/ 2147483647 h 362"/>
              <a:gd name="T86" fmla="*/ 2147483647 w 404"/>
              <a:gd name="T87" fmla="*/ 2147483647 h 362"/>
              <a:gd name="T88" fmla="*/ 2147483647 w 404"/>
              <a:gd name="T89" fmla="*/ 2147483647 h 362"/>
              <a:gd name="T90" fmla="*/ 2147483647 w 404"/>
              <a:gd name="T91" fmla="*/ 2147483647 h 362"/>
              <a:gd name="T92" fmla="*/ 2147483647 w 404"/>
              <a:gd name="T93" fmla="*/ 2147483647 h 362"/>
              <a:gd name="T94" fmla="*/ 2147483647 w 404"/>
              <a:gd name="T95" fmla="*/ 2147483647 h 362"/>
              <a:gd name="T96" fmla="*/ 2147483647 w 404"/>
              <a:gd name="T97" fmla="*/ 2147483647 h 362"/>
              <a:gd name="T98" fmla="*/ 2147483647 w 404"/>
              <a:gd name="T99" fmla="*/ 2147483647 h 362"/>
              <a:gd name="T100" fmla="*/ 2147483647 w 404"/>
              <a:gd name="T101" fmla="*/ 2147483647 h 362"/>
              <a:gd name="T102" fmla="*/ 2147483647 w 404"/>
              <a:gd name="T103" fmla="*/ 2147483647 h 362"/>
              <a:gd name="T104" fmla="*/ 2147483647 w 404"/>
              <a:gd name="T105" fmla="*/ 2147483647 h 362"/>
              <a:gd name="T106" fmla="*/ 2147483647 w 404"/>
              <a:gd name="T107" fmla="*/ 2147483647 h 362"/>
              <a:gd name="T108" fmla="*/ 2147483647 w 404"/>
              <a:gd name="T109" fmla="*/ 2147483647 h 36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04"/>
              <a:gd name="T166" fmla="*/ 0 h 362"/>
              <a:gd name="T167" fmla="*/ 404 w 404"/>
              <a:gd name="T168" fmla="*/ 362 h 36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04" h="362">
                <a:moveTo>
                  <a:pt x="31" y="362"/>
                </a:moveTo>
                <a:lnTo>
                  <a:pt x="21" y="358"/>
                </a:lnTo>
                <a:lnTo>
                  <a:pt x="16" y="358"/>
                </a:lnTo>
                <a:lnTo>
                  <a:pt x="10" y="357"/>
                </a:lnTo>
                <a:lnTo>
                  <a:pt x="7" y="356"/>
                </a:lnTo>
                <a:lnTo>
                  <a:pt x="2" y="319"/>
                </a:lnTo>
                <a:lnTo>
                  <a:pt x="0" y="282"/>
                </a:lnTo>
                <a:lnTo>
                  <a:pt x="0" y="246"/>
                </a:lnTo>
                <a:lnTo>
                  <a:pt x="0" y="209"/>
                </a:lnTo>
                <a:lnTo>
                  <a:pt x="0" y="171"/>
                </a:lnTo>
                <a:lnTo>
                  <a:pt x="2" y="134"/>
                </a:lnTo>
                <a:lnTo>
                  <a:pt x="0" y="99"/>
                </a:lnTo>
                <a:lnTo>
                  <a:pt x="0" y="65"/>
                </a:lnTo>
                <a:lnTo>
                  <a:pt x="31" y="65"/>
                </a:lnTo>
                <a:lnTo>
                  <a:pt x="61" y="65"/>
                </a:lnTo>
                <a:lnTo>
                  <a:pt x="91" y="62"/>
                </a:lnTo>
                <a:lnTo>
                  <a:pt x="122" y="60"/>
                </a:lnTo>
                <a:lnTo>
                  <a:pt x="151" y="53"/>
                </a:lnTo>
                <a:lnTo>
                  <a:pt x="180" y="46"/>
                </a:lnTo>
                <a:lnTo>
                  <a:pt x="210" y="34"/>
                </a:lnTo>
                <a:lnTo>
                  <a:pt x="241" y="22"/>
                </a:lnTo>
                <a:lnTo>
                  <a:pt x="245" y="23"/>
                </a:lnTo>
                <a:lnTo>
                  <a:pt x="251" y="27"/>
                </a:lnTo>
                <a:lnTo>
                  <a:pt x="256" y="33"/>
                </a:lnTo>
                <a:lnTo>
                  <a:pt x="265" y="41"/>
                </a:lnTo>
                <a:lnTo>
                  <a:pt x="274" y="46"/>
                </a:lnTo>
                <a:lnTo>
                  <a:pt x="286" y="51"/>
                </a:lnTo>
                <a:lnTo>
                  <a:pt x="300" y="51"/>
                </a:lnTo>
                <a:lnTo>
                  <a:pt x="319" y="48"/>
                </a:lnTo>
                <a:lnTo>
                  <a:pt x="326" y="42"/>
                </a:lnTo>
                <a:lnTo>
                  <a:pt x="331" y="37"/>
                </a:lnTo>
                <a:lnTo>
                  <a:pt x="334" y="31"/>
                </a:lnTo>
                <a:lnTo>
                  <a:pt x="339" y="25"/>
                </a:lnTo>
                <a:lnTo>
                  <a:pt x="344" y="13"/>
                </a:lnTo>
                <a:lnTo>
                  <a:pt x="350" y="0"/>
                </a:lnTo>
                <a:lnTo>
                  <a:pt x="352" y="0"/>
                </a:lnTo>
                <a:lnTo>
                  <a:pt x="356" y="0"/>
                </a:lnTo>
                <a:lnTo>
                  <a:pt x="377" y="37"/>
                </a:lnTo>
                <a:lnTo>
                  <a:pt x="393" y="77"/>
                </a:lnTo>
                <a:lnTo>
                  <a:pt x="401" y="120"/>
                </a:lnTo>
                <a:lnTo>
                  <a:pt x="404" y="165"/>
                </a:lnTo>
                <a:lnTo>
                  <a:pt x="399" y="208"/>
                </a:lnTo>
                <a:lnTo>
                  <a:pt x="386" y="249"/>
                </a:lnTo>
                <a:lnTo>
                  <a:pt x="365" y="290"/>
                </a:lnTo>
                <a:lnTo>
                  <a:pt x="336" y="326"/>
                </a:lnTo>
                <a:lnTo>
                  <a:pt x="327" y="325"/>
                </a:lnTo>
                <a:lnTo>
                  <a:pt x="318" y="325"/>
                </a:lnTo>
                <a:lnTo>
                  <a:pt x="305" y="337"/>
                </a:lnTo>
                <a:lnTo>
                  <a:pt x="275" y="347"/>
                </a:lnTo>
                <a:lnTo>
                  <a:pt x="233" y="352"/>
                </a:lnTo>
                <a:lnTo>
                  <a:pt x="185" y="357"/>
                </a:lnTo>
                <a:lnTo>
                  <a:pt x="134" y="358"/>
                </a:lnTo>
                <a:lnTo>
                  <a:pt x="89" y="359"/>
                </a:lnTo>
                <a:lnTo>
                  <a:pt x="51" y="361"/>
                </a:lnTo>
                <a:lnTo>
                  <a:pt x="31" y="362"/>
                </a:lnTo>
                <a:close/>
              </a:path>
            </a:pathLst>
          </a:custGeom>
          <a:solidFill>
            <a:srgbClr val="F2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Freeform 34"/>
          <p:cNvSpPr>
            <a:spLocks/>
          </p:cNvSpPr>
          <p:nvPr/>
        </p:nvSpPr>
        <p:spPr bwMode="auto">
          <a:xfrm>
            <a:off x="3132138" y="4437063"/>
            <a:ext cx="433387" cy="169862"/>
          </a:xfrm>
          <a:custGeom>
            <a:avLst/>
            <a:gdLst>
              <a:gd name="T0" fmla="*/ 2147483647 w 410"/>
              <a:gd name="T1" fmla="*/ 2147483647 h 320"/>
              <a:gd name="T2" fmla="*/ 2147483647 w 410"/>
              <a:gd name="T3" fmla="*/ 2147483647 h 320"/>
              <a:gd name="T4" fmla="*/ 2147483647 w 410"/>
              <a:gd name="T5" fmla="*/ 2147483647 h 320"/>
              <a:gd name="T6" fmla="*/ 2147483647 w 410"/>
              <a:gd name="T7" fmla="*/ 2147483647 h 320"/>
              <a:gd name="T8" fmla="*/ 2147483647 w 410"/>
              <a:gd name="T9" fmla="*/ 2147483647 h 320"/>
              <a:gd name="T10" fmla="*/ 2147483647 w 410"/>
              <a:gd name="T11" fmla="*/ 2147483647 h 320"/>
              <a:gd name="T12" fmla="*/ 2147483647 w 410"/>
              <a:gd name="T13" fmla="*/ 2147483647 h 320"/>
              <a:gd name="T14" fmla="*/ 2147483647 w 410"/>
              <a:gd name="T15" fmla="*/ 2147483647 h 320"/>
              <a:gd name="T16" fmla="*/ 2147483647 w 410"/>
              <a:gd name="T17" fmla="*/ 2147483647 h 320"/>
              <a:gd name="T18" fmla="*/ 2147483647 w 410"/>
              <a:gd name="T19" fmla="*/ 2147483647 h 320"/>
              <a:gd name="T20" fmla="*/ 2147483647 w 410"/>
              <a:gd name="T21" fmla="*/ 2147483647 h 320"/>
              <a:gd name="T22" fmla="*/ 2147483647 w 410"/>
              <a:gd name="T23" fmla="*/ 2147483647 h 320"/>
              <a:gd name="T24" fmla="*/ 2147483647 w 410"/>
              <a:gd name="T25" fmla="*/ 2147483647 h 320"/>
              <a:gd name="T26" fmla="*/ 2147483647 w 410"/>
              <a:gd name="T27" fmla="*/ 2147483647 h 320"/>
              <a:gd name="T28" fmla="*/ 2147483647 w 410"/>
              <a:gd name="T29" fmla="*/ 2147483647 h 320"/>
              <a:gd name="T30" fmla="*/ 2147483647 w 410"/>
              <a:gd name="T31" fmla="*/ 2147483647 h 320"/>
              <a:gd name="T32" fmla="*/ 2147483647 w 410"/>
              <a:gd name="T33" fmla="*/ 2147483647 h 320"/>
              <a:gd name="T34" fmla="*/ 2147483647 w 410"/>
              <a:gd name="T35" fmla="*/ 2147483647 h 320"/>
              <a:gd name="T36" fmla="*/ 2147483647 w 410"/>
              <a:gd name="T37" fmla="*/ 2147483647 h 320"/>
              <a:gd name="T38" fmla="*/ 2147483647 w 410"/>
              <a:gd name="T39" fmla="*/ 2147483647 h 320"/>
              <a:gd name="T40" fmla="*/ 2147483647 w 410"/>
              <a:gd name="T41" fmla="*/ 2147483647 h 320"/>
              <a:gd name="T42" fmla="*/ 2147483647 w 410"/>
              <a:gd name="T43" fmla="*/ 2147483647 h 320"/>
              <a:gd name="T44" fmla="*/ 2147483647 w 410"/>
              <a:gd name="T45" fmla="*/ 2147483647 h 320"/>
              <a:gd name="T46" fmla="*/ 2147483647 w 410"/>
              <a:gd name="T47" fmla="*/ 2147483647 h 320"/>
              <a:gd name="T48" fmla="*/ 2147483647 w 410"/>
              <a:gd name="T49" fmla="*/ 2147483647 h 320"/>
              <a:gd name="T50" fmla="*/ 2147483647 w 410"/>
              <a:gd name="T51" fmla="*/ 2147483647 h 320"/>
              <a:gd name="T52" fmla="*/ 2147483647 w 410"/>
              <a:gd name="T53" fmla="*/ 2147483647 h 320"/>
              <a:gd name="T54" fmla="*/ 2147483647 w 410"/>
              <a:gd name="T55" fmla="*/ 2147483647 h 320"/>
              <a:gd name="T56" fmla="*/ 2147483647 w 410"/>
              <a:gd name="T57" fmla="*/ 2147483647 h 320"/>
              <a:gd name="T58" fmla="*/ 2147483647 w 410"/>
              <a:gd name="T59" fmla="*/ 2147483647 h 320"/>
              <a:gd name="T60" fmla="*/ 2147483647 w 410"/>
              <a:gd name="T61" fmla="*/ 2147483647 h 320"/>
              <a:gd name="T62" fmla="*/ 2147483647 w 410"/>
              <a:gd name="T63" fmla="*/ 2147483647 h 320"/>
              <a:gd name="T64" fmla="*/ 2147483647 w 410"/>
              <a:gd name="T65" fmla="*/ 2147483647 h 320"/>
              <a:gd name="T66" fmla="*/ 2147483647 w 410"/>
              <a:gd name="T67" fmla="*/ 2147483647 h 32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10"/>
              <a:gd name="T103" fmla="*/ 0 h 320"/>
              <a:gd name="T104" fmla="*/ 410 w 410"/>
              <a:gd name="T105" fmla="*/ 320 h 320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10" h="320">
                <a:moveTo>
                  <a:pt x="154" y="320"/>
                </a:moveTo>
                <a:lnTo>
                  <a:pt x="140" y="311"/>
                </a:lnTo>
                <a:lnTo>
                  <a:pt x="130" y="302"/>
                </a:lnTo>
                <a:lnTo>
                  <a:pt x="121" y="292"/>
                </a:lnTo>
                <a:lnTo>
                  <a:pt x="116" y="282"/>
                </a:lnTo>
                <a:lnTo>
                  <a:pt x="110" y="269"/>
                </a:lnTo>
                <a:lnTo>
                  <a:pt x="106" y="258"/>
                </a:lnTo>
                <a:lnTo>
                  <a:pt x="104" y="247"/>
                </a:lnTo>
                <a:lnTo>
                  <a:pt x="101" y="237"/>
                </a:lnTo>
                <a:lnTo>
                  <a:pt x="97" y="186"/>
                </a:lnTo>
                <a:lnTo>
                  <a:pt x="91" y="175"/>
                </a:lnTo>
                <a:lnTo>
                  <a:pt x="80" y="190"/>
                </a:lnTo>
                <a:lnTo>
                  <a:pt x="67" y="221"/>
                </a:lnTo>
                <a:lnTo>
                  <a:pt x="50" y="256"/>
                </a:lnTo>
                <a:lnTo>
                  <a:pt x="33" y="287"/>
                </a:lnTo>
                <a:lnTo>
                  <a:pt x="15" y="299"/>
                </a:lnTo>
                <a:lnTo>
                  <a:pt x="0" y="285"/>
                </a:lnTo>
                <a:lnTo>
                  <a:pt x="6" y="231"/>
                </a:lnTo>
                <a:lnTo>
                  <a:pt x="29" y="181"/>
                </a:lnTo>
                <a:lnTo>
                  <a:pt x="62" y="133"/>
                </a:lnTo>
                <a:lnTo>
                  <a:pt x="105" y="91"/>
                </a:lnTo>
                <a:lnTo>
                  <a:pt x="153" y="54"/>
                </a:lnTo>
                <a:lnTo>
                  <a:pt x="205" y="27"/>
                </a:lnTo>
                <a:lnTo>
                  <a:pt x="257" y="8"/>
                </a:lnTo>
                <a:lnTo>
                  <a:pt x="309" y="0"/>
                </a:lnTo>
                <a:lnTo>
                  <a:pt x="314" y="10"/>
                </a:lnTo>
                <a:lnTo>
                  <a:pt x="328" y="22"/>
                </a:lnTo>
                <a:lnTo>
                  <a:pt x="343" y="30"/>
                </a:lnTo>
                <a:lnTo>
                  <a:pt x="362" y="43"/>
                </a:lnTo>
                <a:lnTo>
                  <a:pt x="378" y="54"/>
                </a:lnTo>
                <a:lnTo>
                  <a:pt x="395" y="70"/>
                </a:lnTo>
                <a:lnTo>
                  <a:pt x="405" y="89"/>
                </a:lnTo>
                <a:lnTo>
                  <a:pt x="410" y="113"/>
                </a:lnTo>
                <a:lnTo>
                  <a:pt x="390" y="125"/>
                </a:lnTo>
                <a:lnTo>
                  <a:pt x="373" y="137"/>
                </a:lnTo>
                <a:lnTo>
                  <a:pt x="358" y="143"/>
                </a:lnTo>
                <a:lnTo>
                  <a:pt x="345" y="149"/>
                </a:lnTo>
                <a:lnTo>
                  <a:pt x="329" y="152"/>
                </a:lnTo>
                <a:lnTo>
                  <a:pt x="311" y="154"/>
                </a:lnTo>
                <a:lnTo>
                  <a:pt x="291" y="154"/>
                </a:lnTo>
                <a:lnTo>
                  <a:pt x="267" y="154"/>
                </a:lnTo>
                <a:lnTo>
                  <a:pt x="262" y="166"/>
                </a:lnTo>
                <a:lnTo>
                  <a:pt x="266" y="181"/>
                </a:lnTo>
                <a:lnTo>
                  <a:pt x="273" y="196"/>
                </a:lnTo>
                <a:lnTo>
                  <a:pt x="283" y="215"/>
                </a:lnTo>
                <a:lnTo>
                  <a:pt x="292" y="233"/>
                </a:lnTo>
                <a:lnTo>
                  <a:pt x="300" y="253"/>
                </a:lnTo>
                <a:lnTo>
                  <a:pt x="301" y="272"/>
                </a:lnTo>
                <a:lnTo>
                  <a:pt x="295" y="295"/>
                </a:lnTo>
                <a:lnTo>
                  <a:pt x="276" y="305"/>
                </a:lnTo>
                <a:lnTo>
                  <a:pt x="257" y="304"/>
                </a:lnTo>
                <a:lnTo>
                  <a:pt x="238" y="291"/>
                </a:lnTo>
                <a:lnTo>
                  <a:pt x="223" y="274"/>
                </a:lnTo>
                <a:lnTo>
                  <a:pt x="206" y="252"/>
                </a:lnTo>
                <a:lnTo>
                  <a:pt x="193" y="230"/>
                </a:lnTo>
                <a:lnTo>
                  <a:pt x="183" y="211"/>
                </a:lnTo>
                <a:lnTo>
                  <a:pt x="177" y="200"/>
                </a:lnTo>
                <a:lnTo>
                  <a:pt x="168" y="199"/>
                </a:lnTo>
                <a:lnTo>
                  <a:pt x="164" y="200"/>
                </a:lnTo>
                <a:lnTo>
                  <a:pt x="161" y="201"/>
                </a:lnTo>
                <a:lnTo>
                  <a:pt x="158" y="205"/>
                </a:lnTo>
                <a:lnTo>
                  <a:pt x="161" y="218"/>
                </a:lnTo>
                <a:lnTo>
                  <a:pt x="167" y="234"/>
                </a:lnTo>
                <a:lnTo>
                  <a:pt x="174" y="253"/>
                </a:lnTo>
                <a:lnTo>
                  <a:pt x="182" y="272"/>
                </a:lnTo>
                <a:lnTo>
                  <a:pt x="183" y="288"/>
                </a:lnTo>
                <a:lnTo>
                  <a:pt x="182" y="304"/>
                </a:lnTo>
                <a:lnTo>
                  <a:pt x="172" y="314"/>
                </a:lnTo>
                <a:lnTo>
                  <a:pt x="154" y="320"/>
                </a:lnTo>
                <a:close/>
              </a:path>
            </a:pathLst>
          </a:cu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Freeform 35"/>
          <p:cNvSpPr>
            <a:spLocks/>
          </p:cNvSpPr>
          <p:nvPr/>
        </p:nvSpPr>
        <p:spPr bwMode="auto">
          <a:xfrm>
            <a:off x="3903663" y="4445000"/>
            <a:ext cx="63500" cy="111125"/>
          </a:xfrm>
          <a:custGeom>
            <a:avLst/>
            <a:gdLst>
              <a:gd name="T0" fmla="*/ 2147483647 w 120"/>
              <a:gd name="T1" fmla="*/ 2147483647 h 211"/>
              <a:gd name="T2" fmla="*/ 2147483647 w 120"/>
              <a:gd name="T3" fmla="*/ 2147483647 h 211"/>
              <a:gd name="T4" fmla="*/ 2147483647 w 120"/>
              <a:gd name="T5" fmla="*/ 2147483647 h 211"/>
              <a:gd name="T6" fmla="*/ 2147483647 w 120"/>
              <a:gd name="T7" fmla="*/ 2147483647 h 211"/>
              <a:gd name="T8" fmla="*/ 2147483647 w 120"/>
              <a:gd name="T9" fmla="*/ 2147483647 h 211"/>
              <a:gd name="T10" fmla="*/ 2147483647 w 120"/>
              <a:gd name="T11" fmla="*/ 2147483647 h 211"/>
              <a:gd name="T12" fmla="*/ 2147483647 w 120"/>
              <a:gd name="T13" fmla="*/ 2147483647 h 211"/>
              <a:gd name="T14" fmla="*/ 2147483647 w 120"/>
              <a:gd name="T15" fmla="*/ 2147483647 h 211"/>
              <a:gd name="T16" fmla="*/ 0 w 120"/>
              <a:gd name="T17" fmla="*/ 2147483647 h 211"/>
              <a:gd name="T18" fmla="*/ 2147483647 w 120"/>
              <a:gd name="T19" fmla="*/ 2147483647 h 211"/>
              <a:gd name="T20" fmla="*/ 2147483647 w 120"/>
              <a:gd name="T21" fmla="*/ 2147483647 h 211"/>
              <a:gd name="T22" fmla="*/ 2147483647 w 120"/>
              <a:gd name="T23" fmla="*/ 2147483647 h 211"/>
              <a:gd name="T24" fmla="*/ 2147483647 w 120"/>
              <a:gd name="T25" fmla="*/ 2147483647 h 211"/>
              <a:gd name="T26" fmla="*/ 2147483647 w 120"/>
              <a:gd name="T27" fmla="*/ 2147483647 h 211"/>
              <a:gd name="T28" fmla="*/ 2147483647 w 120"/>
              <a:gd name="T29" fmla="*/ 2147483647 h 211"/>
              <a:gd name="T30" fmla="*/ 2147483647 w 120"/>
              <a:gd name="T31" fmla="*/ 2147483647 h 211"/>
              <a:gd name="T32" fmla="*/ 2147483647 w 120"/>
              <a:gd name="T33" fmla="*/ 0 h 211"/>
              <a:gd name="T34" fmla="*/ 2147483647 w 120"/>
              <a:gd name="T35" fmla="*/ 2147483647 h 211"/>
              <a:gd name="T36" fmla="*/ 2147483647 w 120"/>
              <a:gd name="T37" fmla="*/ 2147483647 h 211"/>
              <a:gd name="T38" fmla="*/ 2147483647 w 120"/>
              <a:gd name="T39" fmla="*/ 2147483647 h 211"/>
              <a:gd name="T40" fmla="*/ 2147483647 w 120"/>
              <a:gd name="T41" fmla="*/ 2147483647 h 211"/>
              <a:gd name="T42" fmla="*/ 2147483647 w 120"/>
              <a:gd name="T43" fmla="*/ 2147483647 h 211"/>
              <a:gd name="T44" fmla="*/ 2147483647 w 120"/>
              <a:gd name="T45" fmla="*/ 2147483647 h 211"/>
              <a:gd name="T46" fmla="*/ 2147483647 w 120"/>
              <a:gd name="T47" fmla="*/ 2147483647 h 211"/>
              <a:gd name="T48" fmla="*/ 2147483647 w 120"/>
              <a:gd name="T49" fmla="*/ 2147483647 h 211"/>
              <a:gd name="T50" fmla="*/ 2147483647 w 120"/>
              <a:gd name="T51" fmla="*/ 2147483647 h 2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0"/>
              <a:gd name="T79" fmla="*/ 0 h 211"/>
              <a:gd name="T80" fmla="*/ 120 w 120"/>
              <a:gd name="T81" fmla="*/ 211 h 211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0" h="211">
                <a:moveTo>
                  <a:pt x="59" y="211"/>
                </a:moveTo>
                <a:lnTo>
                  <a:pt x="53" y="196"/>
                </a:lnTo>
                <a:lnTo>
                  <a:pt x="47" y="177"/>
                </a:lnTo>
                <a:lnTo>
                  <a:pt x="36" y="153"/>
                </a:lnTo>
                <a:lnTo>
                  <a:pt x="26" y="130"/>
                </a:lnTo>
                <a:lnTo>
                  <a:pt x="15" y="106"/>
                </a:lnTo>
                <a:lnTo>
                  <a:pt x="7" y="87"/>
                </a:lnTo>
                <a:lnTo>
                  <a:pt x="1" y="73"/>
                </a:lnTo>
                <a:lnTo>
                  <a:pt x="0" y="68"/>
                </a:lnTo>
                <a:lnTo>
                  <a:pt x="11" y="59"/>
                </a:lnTo>
                <a:lnTo>
                  <a:pt x="26" y="50"/>
                </a:lnTo>
                <a:lnTo>
                  <a:pt x="42" y="40"/>
                </a:lnTo>
                <a:lnTo>
                  <a:pt x="58" y="30"/>
                </a:lnTo>
                <a:lnTo>
                  <a:pt x="73" y="20"/>
                </a:lnTo>
                <a:lnTo>
                  <a:pt x="90" y="11"/>
                </a:lnTo>
                <a:lnTo>
                  <a:pt x="105" y="3"/>
                </a:lnTo>
                <a:lnTo>
                  <a:pt x="120" y="0"/>
                </a:lnTo>
                <a:lnTo>
                  <a:pt x="111" y="22"/>
                </a:lnTo>
                <a:lnTo>
                  <a:pt x="104" y="49"/>
                </a:lnTo>
                <a:lnTo>
                  <a:pt x="95" y="76"/>
                </a:lnTo>
                <a:lnTo>
                  <a:pt x="87" y="102"/>
                </a:lnTo>
                <a:lnTo>
                  <a:pt x="78" y="129"/>
                </a:lnTo>
                <a:lnTo>
                  <a:pt x="72" y="156"/>
                </a:lnTo>
                <a:lnTo>
                  <a:pt x="66" y="183"/>
                </a:lnTo>
                <a:lnTo>
                  <a:pt x="62" y="211"/>
                </a:lnTo>
                <a:lnTo>
                  <a:pt x="59" y="211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Freeform 36"/>
          <p:cNvSpPr>
            <a:spLocks/>
          </p:cNvSpPr>
          <p:nvPr/>
        </p:nvSpPr>
        <p:spPr bwMode="auto">
          <a:xfrm>
            <a:off x="3548063" y="4368800"/>
            <a:ext cx="319087" cy="146050"/>
          </a:xfrm>
          <a:custGeom>
            <a:avLst/>
            <a:gdLst>
              <a:gd name="T0" fmla="*/ 2147483647 w 603"/>
              <a:gd name="T1" fmla="*/ 2147483647 h 276"/>
              <a:gd name="T2" fmla="*/ 2147483647 w 603"/>
              <a:gd name="T3" fmla="*/ 2147483647 h 276"/>
              <a:gd name="T4" fmla="*/ 2147483647 w 603"/>
              <a:gd name="T5" fmla="*/ 2147483647 h 276"/>
              <a:gd name="T6" fmla="*/ 2147483647 w 603"/>
              <a:gd name="T7" fmla="*/ 2147483647 h 276"/>
              <a:gd name="T8" fmla="*/ 2147483647 w 603"/>
              <a:gd name="T9" fmla="*/ 2147483647 h 276"/>
              <a:gd name="T10" fmla="*/ 2147483647 w 603"/>
              <a:gd name="T11" fmla="*/ 2147483647 h 276"/>
              <a:gd name="T12" fmla="*/ 2147483647 w 603"/>
              <a:gd name="T13" fmla="*/ 2147483647 h 276"/>
              <a:gd name="T14" fmla="*/ 2147483647 w 603"/>
              <a:gd name="T15" fmla="*/ 2147483647 h 276"/>
              <a:gd name="T16" fmla="*/ 2147483647 w 603"/>
              <a:gd name="T17" fmla="*/ 2147483647 h 276"/>
              <a:gd name="T18" fmla="*/ 2147483647 w 603"/>
              <a:gd name="T19" fmla="*/ 2147483647 h 276"/>
              <a:gd name="T20" fmla="*/ 2147483647 w 603"/>
              <a:gd name="T21" fmla="*/ 2147483647 h 276"/>
              <a:gd name="T22" fmla="*/ 2147483647 w 603"/>
              <a:gd name="T23" fmla="*/ 2147483647 h 276"/>
              <a:gd name="T24" fmla="*/ 2147483647 w 603"/>
              <a:gd name="T25" fmla="*/ 2147483647 h 276"/>
              <a:gd name="T26" fmla="*/ 2147483647 w 603"/>
              <a:gd name="T27" fmla="*/ 2147483647 h 276"/>
              <a:gd name="T28" fmla="*/ 2147483647 w 603"/>
              <a:gd name="T29" fmla="*/ 2147483647 h 276"/>
              <a:gd name="T30" fmla="*/ 2147483647 w 603"/>
              <a:gd name="T31" fmla="*/ 2147483647 h 276"/>
              <a:gd name="T32" fmla="*/ 2147483647 w 603"/>
              <a:gd name="T33" fmla="*/ 2147483647 h 276"/>
              <a:gd name="T34" fmla="*/ 2147483647 w 603"/>
              <a:gd name="T35" fmla="*/ 2147483647 h 276"/>
              <a:gd name="T36" fmla="*/ 2147483647 w 603"/>
              <a:gd name="T37" fmla="*/ 2147483647 h 276"/>
              <a:gd name="T38" fmla="*/ 2147483647 w 603"/>
              <a:gd name="T39" fmla="*/ 2147483647 h 276"/>
              <a:gd name="T40" fmla="*/ 2147483647 w 603"/>
              <a:gd name="T41" fmla="*/ 2147483647 h 276"/>
              <a:gd name="T42" fmla="*/ 2147483647 w 603"/>
              <a:gd name="T43" fmla="*/ 2147483647 h 276"/>
              <a:gd name="T44" fmla="*/ 2147483647 w 603"/>
              <a:gd name="T45" fmla="*/ 2147483647 h 276"/>
              <a:gd name="T46" fmla="*/ 2147483647 w 603"/>
              <a:gd name="T47" fmla="*/ 2147483647 h 276"/>
              <a:gd name="T48" fmla="*/ 2147483647 w 603"/>
              <a:gd name="T49" fmla="*/ 2147483647 h 276"/>
              <a:gd name="T50" fmla="*/ 2147483647 w 603"/>
              <a:gd name="T51" fmla="*/ 2147483647 h 276"/>
              <a:gd name="T52" fmla="*/ 0 w 603"/>
              <a:gd name="T53" fmla="*/ 2147483647 h 276"/>
              <a:gd name="T54" fmla="*/ 0 w 603"/>
              <a:gd name="T55" fmla="*/ 2147483647 h 276"/>
              <a:gd name="T56" fmla="*/ 2147483647 w 603"/>
              <a:gd name="T57" fmla="*/ 2147483647 h 276"/>
              <a:gd name="T58" fmla="*/ 2147483647 w 603"/>
              <a:gd name="T59" fmla="*/ 2147483647 h 276"/>
              <a:gd name="T60" fmla="*/ 2147483647 w 603"/>
              <a:gd name="T61" fmla="*/ 2147483647 h 276"/>
              <a:gd name="T62" fmla="*/ 2147483647 w 603"/>
              <a:gd name="T63" fmla="*/ 2147483647 h 276"/>
              <a:gd name="T64" fmla="*/ 2147483647 w 603"/>
              <a:gd name="T65" fmla="*/ 2147483647 h 276"/>
              <a:gd name="T66" fmla="*/ 2147483647 w 603"/>
              <a:gd name="T67" fmla="*/ 2147483647 h 276"/>
              <a:gd name="T68" fmla="*/ 2147483647 w 603"/>
              <a:gd name="T69" fmla="*/ 2147483647 h 276"/>
              <a:gd name="T70" fmla="*/ 2147483647 w 603"/>
              <a:gd name="T71" fmla="*/ 2147483647 h 276"/>
              <a:gd name="T72" fmla="*/ 2147483647 w 603"/>
              <a:gd name="T73" fmla="*/ 2147483647 h 276"/>
              <a:gd name="T74" fmla="*/ 2147483647 w 603"/>
              <a:gd name="T75" fmla="*/ 2147483647 h 276"/>
              <a:gd name="T76" fmla="*/ 2147483647 w 603"/>
              <a:gd name="T77" fmla="*/ 2147483647 h 276"/>
              <a:gd name="T78" fmla="*/ 2147483647 w 603"/>
              <a:gd name="T79" fmla="*/ 2147483647 h 276"/>
              <a:gd name="T80" fmla="*/ 2147483647 w 603"/>
              <a:gd name="T81" fmla="*/ 2147483647 h 276"/>
              <a:gd name="T82" fmla="*/ 2147483647 w 603"/>
              <a:gd name="T83" fmla="*/ 0 h 276"/>
              <a:gd name="T84" fmla="*/ 2147483647 w 603"/>
              <a:gd name="T85" fmla="*/ 2147483647 h 276"/>
              <a:gd name="T86" fmla="*/ 2147483647 w 603"/>
              <a:gd name="T87" fmla="*/ 2147483647 h 276"/>
              <a:gd name="T88" fmla="*/ 2147483647 w 603"/>
              <a:gd name="T89" fmla="*/ 2147483647 h 276"/>
              <a:gd name="T90" fmla="*/ 2147483647 w 603"/>
              <a:gd name="T91" fmla="*/ 2147483647 h 276"/>
              <a:gd name="T92" fmla="*/ 2147483647 w 603"/>
              <a:gd name="T93" fmla="*/ 2147483647 h 276"/>
              <a:gd name="T94" fmla="*/ 2147483647 w 603"/>
              <a:gd name="T95" fmla="*/ 2147483647 h 276"/>
              <a:gd name="T96" fmla="*/ 2147483647 w 603"/>
              <a:gd name="T97" fmla="*/ 2147483647 h 276"/>
              <a:gd name="T98" fmla="*/ 2147483647 w 603"/>
              <a:gd name="T99" fmla="*/ 2147483647 h 276"/>
              <a:gd name="T100" fmla="*/ 2147483647 w 603"/>
              <a:gd name="T101" fmla="*/ 2147483647 h 276"/>
              <a:gd name="T102" fmla="*/ 2147483647 w 603"/>
              <a:gd name="T103" fmla="*/ 2147483647 h 276"/>
              <a:gd name="T104" fmla="*/ 2147483647 w 603"/>
              <a:gd name="T105" fmla="*/ 2147483647 h 276"/>
              <a:gd name="T106" fmla="*/ 2147483647 w 603"/>
              <a:gd name="T107" fmla="*/ 2147483647 h 27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603"/>
              <a:gd name="T163" fmla="*/ 0 h 276"/>
              <a:gd name="T164" fmla="*/ 603 w 603"/>
              <a:gd name="T165" fmla="*/ 276 h 27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603" h="276">
                <a:moveTo>
                  <a:pt x="335" y="276"/>
                </a:moveTo>
                <a:lnTo>
                  <a:pt x="304" y="272"/>
                </a:lnTo>
                <a:lnTo>
                  <a:pt x="275" y="270"/>
                </a:lnTo>
                <a:lnTo>
                  <a:pt x="244" y="265"/>
                </a:lnTo>
                <a:lnTo>
                  <a:pt x="218" y="261"/>
                </a:lnTo>
                <a:lnTo>
                  <a:pt x="190" y="255"/>
                </a:lnTo>
                <a:lnTo>
                  <a:pt x="162" y="248"/>
                </a:lnTo>
                <a:lnTo>
                  <a:pt x="134" y="241"/>
                </a:lnTo>
                <a:lnTo>
                  <a:pt x="107" y="234"/>
                </a:lnTo>
                <a:lnTo>
                  <a:pt x="101" y="217"/>
                </a:lnTo>
                <a:lnTo>
                  <a:pt x="96" y="202"/>
                </a:lnTo>
                <a:lnTo>
                  <a:pt x="89" y="186"/>
                </a:lnTo>
                <a:lnTo>
                  <a:pt x="81" y="175"/>
                </a:lnTo>
                <a:lnTo>
                  <a:pt x="72" y="162"/>
                </a:lnTo>
                <a:lnTo>
                  <a:pt x="64" y="151"/>
                </a:lnTo>
                <a:lnTo>
                  <a:pt x="59" y="141"/>
                </a:lnTo>
                <a:lnTo>
                  <a:pt x="57" y="131"/>
                </a:lnTo>
                <a:lnTo>
                  <a:pt x="54" y="131"/>
                </a:lnTo>
                <a:lnTo>
                  <a:pt x="53" y="131"/>
                </a:lnTo>
                <a:lnTo>
                  <a:pt x="48" y="123"/>
                </a:lnTo>
                <a:lnTo>
                  <a:pt x="42" y="117"/>
                </a:lnTo>
                <a:lnTo>
                  <a:pt x="34" y="109"/>
                </a:lnTo>
                <a:lnTo>
                  <a:pt x="27" y="103"/>
                </a:lnTo>
                <a:lnTo>
                  <a:pt x="18" y="95"/>
                </a:lnTo>
                <a:lnTo>
                  <a:pt x="10" y="90"/>
                </a:lnTo>
                <a:lnTo>
                  <a:pt x="2" y="86"/>
                </a:lnTo>
                <a:lnTo>
                  <a:pt x="0" y="85"/>
                </a:lnTo>
                <a:lnTo>
                  <a:pt x="0" y="83"/>
                </a:lnTo>
                <a:lnTo>
                  <a:pt x="5" y="79"/>
                </a:lnTo>
                <a:lnTo>
                  <a:pt x="18" y="74"/>
                </a:lnTo>
                <a:lnTo>
                  <a:pt x="34" y="67"/>
                </a:lnTo>
                <a:lnTo>
                  <a:pt x="54" y="61"/>
                </a:lnTo>
                <a:lnTo>
                  <a:pt x="72" y="55"/>
                </a:lnTo>
                <a:lnTo>
                  <a:pt x="91" y="51"/>
                </a:lnTo>
                <a:lnTo>
                  <a:pt x="105" y="47"/>
                </a:lnTo>
                <a:lnTo>
                  <a:pt x="116" y="48"/>
                </a:lnTo>
                <a:lnTo>
                  <a:pt x="116" y="46"/>
                </a:lnTo>
                <a:lnTo>
                  <a:pt x="116" y="42"/>
                </a:lnTo>
                <a:lnTo>
                  <a:pt x="163" y="31"/>
                </a:lnTo>
                <a:lnTo>
                  <a:pt x="230" y="18"/>
                </a:lnTo>
                <a:lnTo>
                  <a:pt x="309" y="5"/>
                </a:lnTo>
                <a:lnTo>
                  <a:pt x="393" y="0"/>
                </a:lnTo>
                <a:lnTo>
                  <a:pt x="472" y="4"/>
                </a:lnTo>
                <a:lnTo>
                  <a:pt x="540" y="23"/>
                </a:lnTo>
                <a:lnTo>
                  <a:pt x="586" y="64"/>
                </a:lnTo>
                <a:lnTo>
                  <a:pt x="603" y="129"/>
                </a:lnTo>
                <a:lnTo>
                  <a:pt x="588" y="170"/>
                </a:lnTo>
                <a:lnTo>
                  <a:pt x="564" y="204"/>
                </a:lnTo>
                <a:lnTo>
                  <a:pt x="533" y="228"/>
                </a:lnTo>
                <a:lnTo>
                  <a:pt x="497" y="248"/>
                </a:lnTo>
                <a:lnTo>
                  <a:pt x="457" y="260"/>
                </a:lnTo>
                <a:lnTo>
                  <a:pt x="416" y="269"/>
                </a:lnTo>
                <a:lnTo>
                  <a:pt x="374" y="272"/>
                </a:lnTo>
                <a:lnTo>
                  <a:pt x="335" y="276"/>
                </a:lnTo>
                <a:close/>
              </a:path>
            </a:pathLst>
          </a:custGeom>
          <a:solidFill>
            <a:srgbClr val="99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8" name="Freeform 37"/>
          <p:cNvSpPr>
            <a:spLocks/>
          </p:cNvSpPr>
          <p:nvPr/>
        </p:nvSpPr>
        <p:spPr bwMode="auto">
          <a:xfrm>
            <a:off x="3846513" y="4141788"/>
            <a:ext cx="247650" cy="365125"/>
          </a:xfrm>
          <a:custGeom>
            <a:avLst/>
            <a:gdLst>
              <a:gd name="T0" fmla="*/ 2147483647 w 469"/>
              <a:gd name="T1" fmla="*/ 2147483647 h 688"/>
              <a:gd name="T2" fmla="*/ 0 w 469"/>
              <a:gd name="T3" fmla="*/ 2147483647 h 688"/>
              <a:gd name="T4" fmla="*/ 2147483647 w 469"/>
              <a:gd name="T5" fmla="*/ 2147483647 h 688"/>
              <a:gd name="T6" fmla="*/ 2147483647 w 469"/>
              <a:gd name="T7" fmla="*/ 2147483647 h 688"/>
              <a:gd name="T8" fmla="*/ 2147483647 w 469"/>
              <a:gd name="T9" fmla="*/ 2147483647 h 688"/>
              <a:gd name="T10" fmla="*/ 2147483647 w 469"/>
              <a:gd name="T11" fmla="*/ 2147483647 h 688"/>
              <a:gd name="T12" fmla="*/ 2147483647 w 469"/>
              <a:gd name="T13" fmla="*/ 2147483647 h 688"/>
              <a:gd name="T14" fmla="*/ 2147483647 w 469"/>
              <a:gd name="T15" fmla="*/ 2147483647 h 688"/>
              <a:gd name="T16" fmla="*/ 2147483647 w 469"/>
              <a:gd name="T17" fmla="*/ 2147483647 h 688"/>
              <a:gd name="T18" fmla="*/ 2147483647 w 469"/>
              <a:gd name="T19" fmla="*/ 2147483647 h 688"/>
              <a:gd name="T20" fmla="*/ 2147483647 w 469"/>
              <a:gd name="T21" fmla="*/ 2147483647 h 688"/>
              <a:gd name="T22" fmla="*/ 2147483647 w 469"/>
              <a:gd name="T23" fmla="*/ 2147483647 h 688"/>
              <a:gd name="T24" fmla="*/ 2147483647 w 469"/>
              <a:gd name="T25" fmla="*/ 2147483647 h 688"/>
              <a:gd name="T26" fmla="*/ 2147483647 w 469"/>
              <a:gd name="T27" fmla="*/ 2147483647 h 688"/>
              <a:gd name="T28" fmla="*/ 2147483647 w 469"/>
              <a:gd name="T29" fmla="*/ 2147483647 h 688"/>
              <a:gd name="T30" fmla="*/ 2147483647 w 469"/>
              <a:gd name="T31" fmla="*/ 2147483647 h 688"/>
              <a:gd name="T32" fmla="*/ 2147483647 w 469"/>
              <a:gd name="T33" fmla="*/ 2147483647 h 688"/>
              <a:gd name="T34" fmla="*/ 2147483647 w 469"/>
              <a:gd name="T35" fmla="*/ 2147483647 h 688"/>
              <a:gd name="T36" fmla="*/ 2147483647 w 469"/>
              <a:gd name="T37" fmla="*/ 2147483647 h 688"/>
              <a:gd name="T38" fmla="*/ 2147483647 w 469"/>
              <a:gd name="T39" fmla="*/ 2147483647 h 688"/>
              <a:gd name="T40" fmla="*/ 2147483647 w 469"/>
              <a:gd name="T41" fmla="*/ 2147483647 h 688"/>
              <a:gd name="T42" fmla="*/ 2147483647 w 469"/>
              <a:gd name="T43" fmla="*/ 2147483647 h 688"/>
              <a:gd name="T44" fmla="*/ 2147483647 w 469"/>
              <a:gd name="T45" fmla="*/ 2147483647 h 688"/>
              <a:gd name="T46" fmla="*/ 2147483647 w 469"/>
              <a:gd name="T47" fmla="*/ 2147483647 h 688"/>
              <a:gd name="T48" fmla="*/ 2147483647 w 469"/>
              <a:gd name="T49" fmla="*/ 2147483647 h 688"/>
              <a:gd name="T50" fmla="*/ 2147483647 w 469"/>
              <a:gd name="T51" fmla="*/ 2147483647 h 688"/>
              <a:gd name="T52" fmla="*/ 2147483647 w 469"/>
              <a:gd name="T53" fmla="*/ 2147483647 h 688"/>
              <a:gd name="T54" fmla="*/ 2147483647 w 469"/>
              <a:gd name="T55" fmla="*/ 2147483647 h 688"/>
              <a:gd name="T56" fmla="*/ 2147483647 w 469"/>
              <a:gd name="T57" fmla="*/ 2147483647 h 688"/>
              <a:gd name="T58" fmla="*/ 2147483647 w 469"/>
              <a:gd name="T59" fmla="*/ 2147483647 h 688"/>
              <a:gd name="T60" fmla="*/ 2147483647 w 469"/>
              <a:gd name="T61" fmla="*/ 2147483647 h 688"/>
              <a:gd name="T62" fmla="*/ 2147483647 w 469"/>
              <a:gd name="T63" fmla="*/ 2147483647 h 688"/>
              <a:gd name="T64" fmla="*/ 2147483647 w 469"/>
              <a:gd name="T65" fmla="*/ 2147483647 h 688"/>
              <a:gd name="T66" fmla="*/ 2147483647 w 469"/>
              <a:gd name="T67" fmla="*/ 2147483647 h 688"/>
              <a:gd name="T68" fmla="*/ 2147483647 w 469"/>
              <a:gd name="T69" fmla="*/ 2147483647 h 688"/>
              <a:gd name="T70" fmla="*/ 2147483647 w 469"/>
              <a:gd name="T71" fmla="*/ 2147483647 h 688"/>
              <a:gd name="T72" fmla="*/ 2147483647 w 469"/>
              <a:gd name="T73" fmla="*/ 2147483647 h 688"/>
              <a:gd name="T74" fmla="*/ 2147483647 w 469"/>
              <a:gd name="T75" fmla="*/ 2147483647 h 688"/>
              <a:gd name="T76" fmla="*/ 2147483647 w 469"/>
              <a:gd name="T77" fmla="*/ 2147483647 h 688"/>
              <a:gd name="T78" fmla="*/ 2147483647 w 469"/>
              <a:gd name="T79" fmla="*/ 2147483647 h 688"/>
              <a:gd name="T80" fmla="*/ 2147483647 w 469"/>
              <a:gd name="T81" fmla="*/ 2147483647 h 688"/>
              <a:gd name="T82" fmla="*/ 2147483647 w 469"/>
              <a:gd name="T83" fmla="*/ 2147483647 h 688"/>
              <a:gd name="T84" fmla="*/ 2147483647 w 469"/>
              <a:gd name="T85" fmla="*/ 2147483647 h 688"/>
              <a:gd name="T86" fmla="*/ 2147483647 w 469"/>
              <a:gd name="T87" fmla="*/ 2147483647 h 688"/>
              <a:gd name="T88" fmla="*/ 2147483647 w 469"/>
              <a:gd name="T89" fmla="*/ 2147483647 h 688"/>
              <a:gd name="T90" fmla="*/ 2147483647 w 469"/>
              <a:gd name="T91" fmla="*/ 2147483647 h 688"/>
              <a:gd name="T92" fmla="*/ 2147483647 w 469"/>
              <a:gd name="T93" fmla="*/ 2147483647 h 688"/>
              <a:gd name="T94" fmla="*/ 2147483647 w 469"/>
              <a:gd name="T95" fmla="*/ 2147483647 h 688"/>
              <a:gd name="T96" fmla="*/ 2147483647 w 469"/>
              <a:gd name="T97" fmla="*/ 2147483647 h 688"/>
              <a:gd name="T98" fmla="*/ 2147483647 w 469"/>
              <a:gd name="T99" fmla="*/ 2147483647 h 68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69"/>
              <a:gd name="T151" fmla="*/ 0 h 688"/>
              <a:gd name="T152" fmla="*/ 469 w 469"/>
              <a:gd name="T153" fmla="*/ 688 h 68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69" h="688">
                <a:moveTo>
                  <a:pt x="21" y="688"/>
                </a:moveTo>
                <a:lnTo>
                  <a:pt x="10" y="682"/>
                </a:lnTo>
                <a:lnTo>
                  <a:pt x="0" y="677"/>
                </a:lnTo>
                <a:lnTo>
                  <a:pt x="0" y="670"/>
                </a:lnTo>
                <a:lnTo>
                  <a:pt x="4" y="664"/>
                </a:lnTo>
                <a:lnTo>
                  <a:pt x="9" y="658"/>
                </a:lnTo>
                <a:lnTo>
                  <a:pt x="15" y="651"/>
                </a:lnTo>
                <a:lnTo>
                  <a:pt x="28" y="639"/>
                </a:lnTo>
                <a:lnTo>
                  <a:pt x="37" y="630"/>
                </a:lnTo>
                <a:lnTo>
                  <a:pt x="44" y="606"/>
                </a:lnTo>
                <a:lnTo>
                  <a:pt x="52" y="582"/>
                </a:lnTo>
                <a:lnTo>
                  <a:pt x="56" y="555"/>
                </a:lnTo>
                <a:lnTo>
                  <a:pt x="58" y="530"/>
                </a:lnTo>
                <a:lnTo>
                  <a:pt x="54" y="505"/>
                </a:lnTo>
                <a:lnTo>
                  <a:pt x="47" y="483"/>
                </a:lnTo>
                <a:lnTo>
                  <a:pt x="32" y="463"/>
                </a:lnTo>
                <a:lnTo>
                  <a:pt x="11" y="449"/>
                </a:lnTo>
                <a:lnTo>
                  <a:pt x="11" y="445"/>
                </a:lnTo>
                <a:lnTo>
                  <a:pt x="11" y="443"/>
                </a:lnTo>
                <a:lnTo>
                  <a:pt x="28" y="430"/>
                </a:lnTo>
                <a:lnTo>
                  <a:pt x="46" y="419"/>
                </a:lnTo>
                <a:lnTo>
                  <a:pt x="59" y="405"/>
                </a:lnTo>
                <a:lnTo>
                  <a:pt x="73" y="391"/>
                </a:lnTo>
                <a:lnTo>
                  <a:pt x="82" y="374"/>
                </a:lnTo>
                <a:lnTo>
                  <a:pt x="87" y="357"/>
                </a:lnTo>
                <a:lnTo>
                  <a:pt x="87" y="336"/>
                </a:lnTo>
                <a:lnTo>
                  <a:pt x="83" y="317"/>
                </a:lnTo>
                <a:lnTo>
                  <a:pt x="83" y="315"/>
                </a:lnTo>
                <a:lnTo>
                  <a:pt x="85" y="314"/>
                </a:lnTo>
                <a:lnTo>
                  <a:pt x="92" y="311"/>
                </a:lnTo>
                <a:lnTo>
                  <a:pt x="100" y="307"/>
                </a:lnTo>
                <a:lnTo>
                  <a:pt x="106" y="302"/>
                </a:lnTo>
                <a:lnTo>
                  <a:pt x="113" y="297"/>
                </a:lnTo>
                <a:lnTo>
                  <a:pt x="116" y="290"/>
                </a:lnTo>
                <a:lnTo>
                  <a:pt x="121" y="282"/>
                </a:lnTo>
                <a:lnTo>
                  <a:pt x="125" y="273"/>
                </a:lnTo>
                <a:lnTo>
                  <a:pt x="130" y="266"/>
                </a:lnTo>
                <a:lnTo>
                  <a:pt x="153" y="260"/>
                </a:lnTo>
                <a:lnTo>
                  <a:pt x="171" y="253"/>
                </a:lnTo>
                <a:lnTo>
                  <a:pt x="182" y="241"/>
                </a:lnTo>
                <a:lnTo>
                  <a:pt x="190" y="229"/>
                </a:lnTo>
                <a:lnTo>
                  <a:pt x="192" y="211"/>
                </a:lnTo>
                <a:lnTo>
                  <a:pt x="192" y="193"/>
                </a:lnTo>
                <a:lnTo>
                  <a:pt x="190" y="173"/>
                </a:lnTo>
                <a:lnTo>
                  <a:pt x="187" y="152"/>
                </a:lnTo>
                <a:lnTo>
                  <a:pt x="220" y="137"/>
                </a:lnTo>
                <a:lnTo>
                  <a:pt x="238" y="123"/>
                </a:lnTo>
                <a:lnTo>
                  <a:pt x="242" y="106"/>
                </a:lnTo>
                <a:lnTo>
                  <a:pt x="237" y="90"/>
                </a:lnTo>
                <a:lnTo>
                  <a:pt x="224" y="72"/>
                </a:lnTo>
                <a:lnTo>
                  <a:pt x="210" y="57"/>
                </a:lnTo>
                <a:lnTo>
                  <a:pt x="197" y="42"/>
                </a:lnTo>
                <a:lnTo>
                  <a:pt x="192" y="30"/>
                </a:lnTo>
                <a:lnTo>
                  <a:pt x="216" y="9"/>
                </a:lnTo>
                <a:lnTo>
                  <a:pt x="243" y="0"/>
                </a:lnTo>
                <a:lnTo>
                  <a:pt x="269" y="1"/>
                </a:lnTo>
                <a:lnTo>
                  <a:pt x="299" y="11"/>
                </a:lnTo>
                <a:lnTo>
                  <a:pt x="325" y="25"/>
                </a:lnTo>
                <a:lnTo>
                  <a:pt x="353" y="44"/>
                </a:lnTo>
                <a:lnTo>
                  <a:pt x="378" y="64"/>
                </a:lnTo>
                <a:lnTo>
                  <a:pt x="402" y="85"/>
                </a:lnTo>
                <a:lnTo>
                  <a:pt x="411" y="82"/>
                </a:lnTo>
                <a:lnTo>
                  <a:pt x="418" y="80"/>
                </a:lnTo>
                <a:lnTo>
                  <a:pt x="423" y="76"/>
                </a:lnTo>
                <a:lnTo>
                  <a:pt x="428" y="73"/>
                </a:lnTo>
                <a:lnTo>
                  <a:pt x="431" y="71"/>
                </a:lnTo>
                <a:lnTo>
                  <a:pt x="440" y="71"/>
                </a:lnTo>
                <a:lnTo>
                  <a:pt x="453" y="72"/>
                </a:lnTo>
                <a:lnTo>
                  <a:pt x="469" y="77"/>
                </a:lnTo>
                <a:lnTo>
                  <a:pt x="469" y="90"/>
                </a:lnTo>
                <a:lnTo>
                  <a:pt x="468" y="101"/>
                </a:lnTo>
                <a:lnTo>
                  <a:pt x="462" y="109"/>
                </a:lnTo>
                <a:lnTo>
                  <a:pt x="455" y="116"/>
                </a:lnTo>
                <a:lnTo>
                  <a:pt x="447" y="121"/>
                </a:lnTo>
                <a:lnTo>
                  <a:pt x="439" y="126"/>
                </a:lnTo>
                <a:lnTo>
                  <a:pt x="430" y="131"/>
                </a:lnTo>
                <a:lnTo>
                  <a:pt x="424" y="140"/>
                </a:lnTo>
                <a:lnTo>
                  <a:pt x="411" y="200"/>
                </a:lnTo>
                <a:lnTo>
                  <a:pt x="396" y="258"/>
                </a:lnTo>
                <a:lnTo>
                  <a:pt x="378" y="314"/>
                </a:lnTo>
                <a:lnTo>
                  <a:pt x="357" y="368"/>
                </a:lnTo>
                <a:lnTo>
                  <a:pt x="329" y="417"/>
                </a:lnTo>
                <a:lnTo>
                  <a:pt x="296" y="467"/>
                </a:lnTo>
                <a:lnTo>
                  <a:pt x="256" y="511"/>
                </a:lnTo>
                <a:lnTo>
                  <a:pt x="209" y="553"/>
                </a:lnTo>
                <a:lnTo>
                  <a:pt x="190" y="563"/>
                </a:lnTo>
                <a:lnTo>
                  <a:pt x="173" y="574"/>
                </a:lnTo>
                <a:lnTo>
                  <a:pt x="157" y="583"/>
                </a:lnTo>
                <a:lnTo>
                  <a:pt x="140" y="593"/>
                </a:lnTo>
                <a:lnTo>
                  <a:pt x="123" y="602"/>
                </a:lnTo>
                <a:lnTo>
                  <a:pt x="106" y="611"/>
                </a:lnTo>
                <a:lnTo>
                  <a:pt x="89" y="618"/>
                </a:lnTo>
                <a:lnTo>
                  <a:pt x="72" y="626"/>
                </a:lnTo>
                <a:lnTo>
                  <a:pt x="66" y="635"/>
                </a:lnTo>
                <a:lnTo>
                  <a:pt x="63" y="646"/>
                </a:lnTo>
                <a:lnTo>
                  <a:pt x="61" y="656"/>
                </a:lnTo>
                <a:lnTo>
                  <a:pt x="59" y="666"/>
                </a:lnTo>
                <a:lnTo>
                  <a:pt x="54" y="673"/>
                </a:lnTo>
                <a:lnTo>
                  <a:pt x="48" y="680"/>
                </a:lnTo>
                <a:lnTo>
                  <a:pt x="37" y="685"/>
                </a:lnTo>
                <a:lnTo>
                  <a:pt x="21" y="688"/>
                </a:lnTo>
                <a:close/>
              </a:path>
            </a:pathLst>
          </a:custGeom>
          <a:solidFill>
            <a:srgbClr val="F2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9" name="Freeform 38"/>
          <p:cNvSpPr>
            <a:spLocks/>
          </p:cNvSpPr>
          <p:nvPr/>
        </p:nvSpPr>
        <p:spPr bwMode="auto">
          <a:xfrm>
            <a:off x="3513138" y="4411663"/>
            <a:ext cx="77787" cy="82550"/>
          </a:xfrm>
          <a:custGeom>
            <a:avLst/>
            <a:gdLst>
              <a:gd name="T0" fmla="*/ 2147483647 w 148"/>
              <a:gd name="T1" fmla="*/ 2147483647 h 155"/>
              <a:gd name="T2" fmla="*/ 2147483647 w 148"/>
              <a:gd name="T3" fmla="*/ 2147483647 h 155"/>
              <a:gd name="T4" fmla="*/ 2147483647 w 148"/>
              <a:gd name="T5" fmla="*/ 2147483647 h 155"/>
              <a:gd name="T6" fmla="*/ 2147483647 w 148"/>
              <a:gd name="T7" fmla="*/ 2147483647 h 155"/>
              <a:gd name="T8" fmla="*/ 2147483647 w 148"/>
              <a:gd name="T9" fmla="*/ 2147483647 h 155"/>
              <a:gd name="T10" fmla="*/ 2147483647 w 148"/>
              <a:gd name="T11" fmla="*/ 2147483647 h 155"/>
              <a:gd name="T12" fmla="*/ 2147483647 w 148"/>
              <a:gd name="T13" fmla="*/ 2147483647 h 155"/>
              <a:gd name="T14" fmla="*/ 2147483647 w 148"/>
              <a:gd name="T15" fmla="*/ 2147483647 h 155"/>
              <a:gd name="T16" fmla="*/ 2147483647 w 148"/>
              <a:gd name="T17" fmla="*/ 2147483647 h 155"/>
              <a:gd name="T18" fmla="*/ 2147483647 w 148"/>
              <a:gd name="T19" fmla="*/ 2147483647 h 155"/>
              <a:gd name="T20" fmla="*/ 2147483647 w 148"/>
              <a:gd name="T21" fmla="*/ 2147483647 h 155"/>
              <a:gd name="T22" fmla="*/ 2147483647 w 148"/>
              <a:gd name="T23" fmla="*/ 2147483647 h 155"/>
              <a:gd name="T24" fmla="*/ 2147483647 w 148"/>
              <a:gd name="T25" fmla="*/ 2147483647 h 155"/>
              <a:gd name="T26" fmla="*/ 2147483647 w 148"/>
              <a:gd name="T27" fmla="*/ 2147483647 h 155"/>
              <a:gd name="T28" fmla="*/ 2147483647 w 148"/>
              <a:gd name="T29" fmla="*/ 2147483647 h 155"/>
              <a:gd name="T30" fmla="*/ 2147483647 w 148"/>
              <a:gd name="T31" fmla="*/ 2147483647 h 155"/>
              <a:gd name="T32" fmla="*/ 0 w 148"/>
              <a:gd name="T33" fmla="*/ 2147483647 h 155"/>
              <a:gd name="T34" fmla="*/ 0 w 148"/>
              <a:gd name="T35" fmla="*/ 2147483647 h 155"/>
              <a:gd name="T36" fmla="*/ 0 w 148"/>
              <a:gd name="T37" fmla="*/ 2147483647 h 155"/>
              <a:gd name="T38" fmla="*/ 2147483647 w 148"/>
              <a:gd name="T39" fmla="*/ 2147483647 h 155"/>
              <a:gd name="T40" fmla="*/ 2147483647 w 148"/>
              <a:gd name="T41" fmla="*/ 2147483647 h 155"/>
              <a:gd name="T42" fmla="*/ 2147483647 w 148"/>
              <a:gd name="T43" fmla="*/ 0 h 155"/>
              <a:gd name="T44" fmla="*/ 2147483647 w 148"/>
              <a:gd name="T45" fmla="*/ 0 h 155"/>
              <a:gd name="T46" fmla="*/ 2147483647 w 148"/>
              <a:gd name="T47" fmla="*/ 0 h 155"/>
              <a:gd name="T48" fmla="*/ 2147483647 w 148"/>
              <a:gd name="T49" fmla="*/ 2147483647 h 155"/>
              <a:gd name="T50" fmla="*/ 2147483647 w 148"/>
              <a:gd name="T51" fmla="*/ 2147483647 h 155"/>
              <a:gd name="T52" fmla="*/ 2147483647 w 148"/>
              <a:gd name="T53" fmla="*/ 2147483647 h 155"/>
              <a:gd name="T54" fmla="*/ 2147483647 w 148"/>
              <a:gd name="T55" fmla="*/ 2147483647 h 155"/>
              <a:gd name="T56" fmla="*/ 2147483647 w 148"/>
              <a:gd name="T57" fmla="*/ 2147483647 h 155"/>
              <a:gd name="T58" fmla="*/ 2147483647 w 148"/>
              <a:gd name="T59" fmla="*/ 2147483647 h 155"/>
              <a:gd name="T60" fmla="*/ 2147483647 w 148"/>
              <a:gd name="T61" fmla="*/ 2147483647 h 155"/>
              <a:gd name="T62" fmla="*/ 2147483647 w 148"/>
              <a:gd name="T63" fmla="*/ 2147483647 h 155"/>
              <a:gd name="T64" fmla="*/ 2147483647 w 148"/>
              <a:gd name="T65" fmla="*/ 2147483647 h 155"/>
              <a:gd name="T66" fmla="*/ 2147483647 w 148"/>
              <a:gd name="T67" fmla="*/ 2147483647 h 155"/>
              <a:gd name="T68" fmla="*/ 2147483647 w 148"/>
              <a:gd name="T69" fmla="*/ 2147483647 h 15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48"/>
              <a:gd name="T106" fmla="*/ 0 h 155"/>
              <a:gd name="T107" fmla="*/ 148 w 148"/>
              <a:gd name="T108" fmla="*/ 155 h 15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48" h="155">
                <a:moveTo>
                  <a:pt x="124" y="155"/>
                </a:moveTo>
                <a:lnTo>
                  <a:pt x="120" y="151"/>
                </a:lnTo>
                <a:lnTo>
                  <a:pt x="116" y="144"/>
                </a:lnTo>
                <a:lnTo>
                  <a:pt x="111" y="134"/>
                </a:lnTo>
                <a:lnTo>
                  <a:pt x="107" y="122"/>
                </a:lnTo>
                <a:lnTo>
                  <a:pt x="101" y="108"/>
                </a:lnTo>
                <a:lnTo>
                  <a:pt x="97" y="98"/>
                </a:lnTo>
                <a:lnTo>
                  <a:pt x="94" y="89"/>
                </a:lnTo>
                <a:lnTo>
                  <a:pt x="92" y="86"/>
                </a:lnTo>
                <a:lnTo>
                  <a:pt x="86" y="76"/>
                </a:lnTo>
                <a:lnTo>
                  <a:pt x="76" y="67"/>
                </a:lnTo>
                <a:lnTo>
                  <a:pt x="62" y="55"/>
                </a:lnTo>
                <a:lnTo>
                  <a:pt x="48" y="45"/>
                </a:lnTo>
                <a:lnTo>
                  <a:pt x="32" y="34"/>
                </a:lnTo>
                <a:lnTo>
                  <a:pt x="18" y="26"/>
                </a:lnTo>
                <a:lnTo>
                  <a:pt x="6" y="19"/>
                </a:lnTo>
                <a:lnTo>
                  <a:pt x="0" y="16"/>
                </a:lnTo>
                <a:lnTo>
                  <a:pt x="0" y="11"/>
                </a:lnTo>
                <a:lnTo>
                  <a:pt x="0" y="10"/>
                </a:lnTo>
                <a:lnTo>
                  <a:pt x="6" y="6"/>
                </a:lnTo>
                <a:lnTo>
                  <a:pt x="13" y="2"/>
                </a:lnTo>
                <a:lnTo>
                  <a:pt x="20" y="0"/>
                </a:lnTo>
                <a:lnTo>
                  <a:pt x="32" y="0"/>
                </a:lnTo>
                <a:lnTo>
                  <a:pt x="33" y="0"/>
                </a:lnTo>
                <a:lnTo>
                  <a:pt x="35" y="2"/>
                </a:lnTo>
                <a:lnTo>
                  <a:pt x="34" y="3"/>
                </a:lnTo>
                <a:lnTo>
                  <a:pt x="34" y="6"/>
                </a:lnTo>
                <a:lnTo>
                  <a:pt x="44" y="14"/>
                </a:lnTo>
                <a:lnTo>
                  <a:pt x="66" y="31"/>
                </a:lnTo>
                <a:lnTo>
                  <a:pt x="90" y="53"/>
                </a:lnTo>
                <a:lnTo>
                  <a:pt x="116" y="79"/>
                </a:lnTo>
                <a:lnTo>
                  <a:pt x="135" y="103"/>
                </a:lnTo>
                <a:lnTo>
                  <a:pt x="148" y="126"/>
                </a:lnTo>
                <a:lnTo>
                  <a:pt x="144" y="144"/>
                </a:lnTo>
                <a:lnTo>
                  <a:pt x="124" y="155"/>
                </a:lnTo>
                <a:close/>
              </a:path>
            </a:pathLst>
          </a:custGeom>
          <a:solidFill>
            <a:srgbClr val="99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Freeform 39"/>
          <p:cNvSpPr>
            <a:spLocks/>
          </p:cNvSpPr>
          <p:nvPr/>
        </p:nvSpPr>
        <p:spPr bwMode="auto">
          <a:xfrm>
            <a:off x="3649663" y="4462463"/>
            <a:ext cx="44450" cy="19050"/>
          </a:xfrm>
          <a:custGeom>
            <a:avLst/>
            <a:gdLst>
              <a:gd name="T0" fmla="*/ 2147483647 w 84"/>
              <a:gd name="T1" fmla="*/ 2147483647 h 34"/>
              <a:gd name="T2" fmla="*/ 2147483647 w 84"/>
              <a:gd name="T3" fmla="*/ 2147483647 h 34"/>
              <a:gd name="T4" fmla="*/ 2147483647 w 84"/>
              <a:gd name="T5" fmla="*/ 2147483647 h 34"/>
              <a:gd name="T6" fmla="*/ 2147483647 w 84"/>
              <a:gd name="T7" fmla="*/ 2147483647 h 34"/>
              <a:gd name="T8" fmla="*/ 2147483647 w 84"/>
              <a:gd name="T9" fmla="*/ 2147483647 h 34"/>
              <a:gd name="T10" fmla="*/ 2147483647 w 84"/>
              <a:gd name="T11" fmla="*/ 2147483647 h 34"/>
              <a:gd name="T12" fmla="*/ 0 w 84"/>
              <a:gd name="T13" fmla="*/ 2147483647 h 34"/>
              <a:gd name="T14" fmla="*/ 2147483647 w 84"/>
              <a:gd name="T15" fmla="*/ 2147483647 h 34"/>
              <a:gd name="T16" fmla="*/ 2147483647 w 84"/>
              <a:gd name="T17" fmla="*/ 0 h 34"/>
              <a:gd name="T18" fmla="*/ 2147483647 w 84"/>
              <a:gd name="T19" fmla="*/ 2147483647 h 34"/>
              <a:gd name="T20" fmla="*/ 2147483647 w 84"/>
              <a:gd name="T21" fmla="*/ 2147483647 h 34"/>
              <a:gd name="T22" fmla="*/ 2147483647 w 84"/>
              <a:gd name="T23" fmla="*/ 2147483647 h 34"/>
              <a:gd name="T24" fmla="*/ 2147483647 w 84"/>
              <a:gd name="T25" fmla="*/ 2147483647 h 34"/>
              <a:gd name="T26" fmla="*/ 2147483647 w 84"/>
              <a:gd name="T27" fmla="*/ 2147483647 h 34"/>
              <a:gd name="T28" fmla="*/ 2147483647 w 84"/>
              <a:gd name="T29" fmla="*/ 2147483647 h 34"/>
              <a:gd name="T30" fmla="*/ 2147483647 w 84"/>
              <a:gd name="T31" fmla="*/ 2147483647 h 34"/>
              <a:gd name="T32" fmla="*/ 2147483647 w 84"/>
              <a:gd name="T33" fmla="*/ 2147483647 h 34"/>
              <a:gd name="T34" fmla="*/ 2147483647 w 84"/>
              <a:gd name="T35" fmla="*/ 2147483647 h 34"/>
              <a:gd name="T36" fmla="*/ 2147483647 w 84"/>
              <a:gd name="T37" fmla="*/ 2147483647 h 34"/>
              <a:gd name="T38" fmla="*/ 2147483647 w 84"/>
              <a:gd name="T39" fmla="*/ 2147483647 h 34"/>
              <a:gd name="T40" fmla="*/ 2147483647 w 84"/>
              <a:gd name="T41" fmla="*/ 2147483647 h 34"/>
              <a:gd name="T42" fmla="*/ 2147483647 w 84"/>
              <a:gd name="T43" fmla="*/ 2147483647 h 34"/>
              <a:gd name="T44" fmla="*/ 2147483647 w 84"/>
              <a:gd name="T45" fmla="*/ 2147483647 h 34"/>
              <a:gd name="T46" fmla="*/ 2147483647 w 84"/>
              <a:gd name="T47" fmla="*/ 2147483647 h 34"/>
              <a:gd name="T48" fmla="*/ 2147483647 w 84"/>
              <a:gd name="T49" fmla="*/ 2147483647 h 34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84"/>
              <a:gd name="T76" fmla="*/ 0 h 34"/>
              <a:gd name="T77" fmla="*/ 84 w 84"/>
              <a:gd name="T78" fmla="*/ 34 h 34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84" h="34">
                <a:moveTo>
                  <a:pt x="39" y="34"/>
                </a:moveTo>
                <a:lnTo>
                  <a:pt x="32" y="31"/>
                </a:lnTo>
                <a:lnTo>
                  <a:pt x="25" y="29"/>
                </a:lnTo>
                <a:lnTo>
                  <a:pt x="18" y="25"/>
                </a:lnTo>
                <a:lnTo>
                  <a:pt x="13" y="23"/>
                </a:lnTo>
                <a:lnTo>
                  <a:pt x="3" y="15"/>
                </a:lnTo>
                <a:lnTo>
                  <a:pt x="0" y="5"/>
                </a:lnTo>
                <a:lnTo>
                  <a:pt x="3" y="2"/>
                </a:lnTo>
                <a:lnTo>
                  <a:pt x="6" y="0"/>
                </a:lnTo>
                <a:lnTo>
                  <a:pt x="20" y="7"/>
                </a:lnTo>
                <a:lnTo>
                  <a:pt x="30" y="11"/>
                </a:lnTo>
                <a:lnTo>
                  <a:pt x="37" y="12"/>
                </a:lnTo>
                <a:lnTo>
                  <a:pt x="43" y="12"/>
                </a:lnTo>
                <a:lnTo>
                  <a:pt x="47" y="10"/>
                </a:lnTo>
                <a:lnTo>
                  <a:pt x="53" y="7"/>
                </a:lnTo>
                <a:lnTo>
                  <a:pt x="62" y="5"/>
                </a:lnTo>
                <a:lnTo>
                  <a:pt x="75" y="5"/>
                </a:lnTo>
                <a:lnTo>
                  <a:pt x="76" y="7"/>
                </a:lnTo>
                <a:lnTo>
                  <a:pt x="78" y="10"/>
                </a:lnTo>
                <a:lnTo>
                  <a:pt x="81" y="14"/>
                </a:lnTo>
                <a:lnTo>
                  <a:pt x="84" y="20"/>
                </a:lnTo>
                <a:lnTo>
                  <a:pt x="72" y="28"/>
                </a:lnTo>
                <a:lnTo>
                  <a:pt x="61" y="31"/>
                </a:lnTo>
                <a:lnTo>
                  <a:pt x="49" y="33"/>
                </a:lnTo>
                <a:lnTo>
                  <a:pt x="39" y="3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Freeform 40"/>
          <p:cNvSpPr>
            <a:spLocks/>
          </p:cNvSpPr>
          <p:nvPr/>
        </p:nvSpPr>
        <p:spPr bwMode="auto">
          <a:xfrm>
            <a:off x="3887788" y="4217988"/>
            <a:ext cx="146050" cy="212725"/>
          </a:xfrm>
          <a:custGeom>
            <a:avLst/>
            <a:gdLst>
              <a:gd name="T0" fmla="*/ 2147483647 w 276"/>
              <a:gd name="T1" fmla="*/ 2147483647 h 402"/>
              <a:gd name="T2" fmla="*/ 0 w 276"/>
              <a:gd name="T3" fmla="*/ 2147483647 h 402"/>
              <a:gd name="T4" fmla="*/ 2147483647 w 276"/>
              <a:gd name="T5" fmla="*/ 2147483647 h 402"/>
              <a:gd name="T6" fmla="*/ 2147483647 w 276"/>
              <a:gd name="T7" fmla="*/ 2147483647 h 402"/>
              <a:gd name="T8" fmla="*/ 2147483647 w 276"/>
              <a:gd name="T9" fmla="*/ 2147483647 h 402"/>
              <a:gd name="T10" fmla="*/ 2147483647 w 276"/>
              <a:gd name="T11" fmla="*/ 2147483647 h 402"/>
              <a:gd name="T12" fmla="*/ 2147483647 w 276"/>
              <a:gd name="T13" fmla="*/ 2147483647 h 402"/>
              <a:gd name="T14" fmla="*/ 2147483647 w 276"/>
              <a:gd name="T15" fmla="*/ 2147483647 h 402"/>
              <a:gd name="T16" fmla="*/ 2147483647 w 276"/>
              <a:gd name="T17" fmla="*/ 0 h 402"/>
              <a:gd name="T18" fmla="*/ 2147483647 w 276"/>
              <a:gd name="T19" fmla="*/ 2147483647 h 402"/>
              <a:gd name="T20" fmla="*/ 2147483647 w 276"/>
              <a:gd name="T21" fmla="*/ 2147483647 h 402"/>
              <a:gd name="T22" fmla="*/ 2147483647 w 276"/>
              <a:gd name="T23" fmla="*/ 2147483647 h 402"/>
              <a:gd name="T24" fmla="*/ 2147483647 w 276"/>
              <a:gd name="T25" fmla="*/ 2147483647 h 402"/>
              <a:gd name="T26" fmla="*/ 2147483647 w 276"/>
              <a:gd name="T27" fmla="*/ 2147483647 h 402"/>
              <a:gd name="T28" fmla="*/ 2147483647 w 276"/>
              <a:gd name="T29" fmla="*/ 2147483647 h 402"/>
              <a:gd name="T30" fmla="*/ 2147483647 w 276"/>
              <a:gd name="T31" fmla="*/ 2147483647 h 402"/>
              <a:gd name="T32" fmla="*/ 2147483647 w 276"/>
              <a:gd name="T33" fmla="*/ 2147483647 h 40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76"/>
              <a:gd name="T52" fmla="*/ 0 h 402"/>
              <a:gd name="T53" fmla="*/ 276 w 276"/>
              <a:gd name="T54" fmla="*/ 402 h 40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76" h="402">
                <a:moveTo>
                  <a:pt x="15" y="402"/>
                </a:moveTo>
                <a:lnTo>
                  <a:pt x="0" y="368"/>
                </a:lnTo>
                <a:lnTo>
                  <a:pt x="10" y="316"/>
                </a:lnTo>
                <a:lnTo>
                  <a:pt x="37" y="253"/>
                </a:lnTo>
                <a:lnTo>
                  <a:pt x="77" y="187"/>
                </a:lnTo>
                <a:lnTo>
                  <a:pt x="124" y="122"/>
                </a:lnTo>
                <a:lnTo>
                  <a:pt x="175" y="65"/>
                </a:lnTo>
                <a:lnTo>
                  <a:pt x="223" y="22"/>
                </a:lnTo>
                <a:lnTo>
                  <a:pt x="263" y="0"/>
                </a:lnTo>
                <a:lnTo>
                  <a:pt x="276" y="24"/>
                </a:lnTo>
                <a:lnTo>
                  <a:pt x="265" y="73"/>
                </a:lnTo>
                <a:lnTo>
                  <a:pt x="234" y="138"/>
                </a:lnTo>
                <a:lnTo>
                  <a:pt x="194" y="211"/>
                </a:lnTo>
                <a:lnTo>
                  <a:pt x="144" y="281"/>
                </a:lnTo>
                <a:lnTo>
                  <a:pt x="95" y="343"/>
                </a:lnTo>
                <a:lnTo>
                  <a:pt x="50" y="386"/>
                </a:lnTo>
                <a:lnTo>
                  <a:pt x="15" y="40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2" name="Freeform 41"/>
          <p:cNvSpPr>
            <a:spLocks/>
          </p:cNvSpPr>
          <p:nvPr/>
        </p:nvSpPr>
        <p:spPr bwMode="auto">
          <a:xfrm>
            <a:off x="3903663" y="4370388"/>
            <a:ext cx="23812" cy="33337"/>
          </a:xfrm>
          <a:custGeom>
            <a:avLst/>
            <a:gdLst>
              <a:gd name="T0" fmla="*/ 2147483647 w 43"/>
              <a:gd name="T1" fmla="*/ 2147483647 h 62"/>
              <a:gd name="T2" fmla="*/ 2147483647 w 43"/>
              <a:gd name="T3" fmla="*/ 2147483647 h 62"/>
              <a:gd name="T4" fmla="*/ 2147483647 w 43"/>
              <a:gd name="T5" fmla="*/ 2147483647 h 62"/>
              <a:gd name="T6" fmla="*/ 2147483647 w 43"/>
              <a:gd name="T7" fmla="*/ 2147483647 h 62"/>
              <a:gd name="T8" fmla="*/ 0 w 43"/>
              <a:gd name="T9" fmla="*/ 2147483647 h 62"/>
              <a:gd name="T10" fmla="*/ 0 w 43"/>
              <a:gd name="T11" fmla="*/ 2147483647 h 62"/>
              <a:gd name="T12" fmla="*/ 2147483647 w 43"/>
              <a:gd name="T13" fmla="*/ 2147483647 h 62"/>
              <a:gd name="T14" fmla="*/ 2147483647 w 43"/>
              <a:gd name="T15" fmla="*/ 2147483647 h 62"/>
              <a:gd name="T16" fmla="*/ 2147483647 w 43"/>
              <a:gd name="T17" fmla="*/ 2147483647 h 62"/>
              <a:gd name="T18" fmla="*/ 2147483647 w 43"/>
              <a:gd name="T19" fmla="*/ 2147483647 h 62"/>
              <a:gd name="T20" fmla="*/ 2147483647 w 43"/>
              <a:gd name="T21" fmla="*/ 0 h 62"/>
              <a:gd name="T22" fmla="*/ 2147483647 w 43"/>
              <a:gd name="T23" fmla="*/ 2147483647 h 62"/>
              <a:gd name="T24" fmla="*/ 2147483647 w 43"/>
              <a:gd name="T25" fmla="*/ 2147483647 h 62"/>
              <a:gd name="T26" fmla="*/ 2147483647 w 43"/>
              <a:gd name="T27" fmla="*/ 2147483647 h 62"/>
              <a:gd name="T28" fmla="*/ 2147483647 w 43"/>
              <a:gd name="T29" fmla="*/ 2147483647 h 62"/>
              <a:gd name="T30" fmla="*/ 2147483647 w 43"/>
              <a:gd name="T31" fmla="*/ 2147483647 h 62"/>
              <a:gd name="T32" fmla="*/ 2147483647 w 43"/>
              <a:gd name="T33" fmla="*/ 2147483647 h 62"/>
              <a:gd name="T34" fmla="*/ 2147483647 w 43"/>
              <a:gd name="T35" fmla="*/ 2147483647 h 62"/>
              <a:gd name="T36" fmla="*/ 2147483647 w 43"/>
              <a:gd name="T37" fmla="*/ 2147483647 h 6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3"/>
              <a:gd name="T58" fmla="*/ 0 h 62"/>
              <a:gd name="T59" fmla="*/ 43 w 43"/>
              <a:gd name="T60" fmla="*/ 62 h 6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3" h="62">
                <a:moveTo>
                  <a:pt x="11" y="62"/>
                </a:moveTo>
                <a:lnTo>
                  <a:pt x="6" y="57"/>
                </a:lnTo>
                <a:lnTo>
                  <a:pt x="5" y="52"/>
                </a:lnTo>
                <a:lnTo>
                  <a:pt x="1" y="52"/>
                </a:lnTo>
                <a:lnTo>
                  <a:pt x="0" y="52"/>
                </a:lnTo>
                <a:lnTo>
                  <a:pt x="0" y="45"/>
                </a:lnTo>
                <a:lnTo>
                  <a:pt x="1" y="37"/>
                </a:lnTo>
                <a:lnTo>
                  <a:pt x="4" y="31"/>
                </a:lnTo>
                <a:lnTo>
                  <a:pt x="7" y="25"/>
                </a:lnTo>
                <a:lnTo>
                  <a:pt x="14" y="12"/>
                </a:lnTo>
                <a:lnTo>
                  <a:pt x="20" y="0"/>
                </a:lnTo>
                <a:lnTo>
                  <a:pt x="28" y="3"/>
                </a:lnTo>
                <a:lnTo>
                  <a:pt x="35" y="13"/>
                </a:lnTo>
                <a:lnTo>
                  <a:pt x="40" y="26"/>
                </a:lnTo>
                <a:lnTo>
                  <a:pt x="43" y="38"/>
                </a:lnTo>
                <a:lnTo>
                  <a:pt x="34" y="46"/>
                </a:lnTo>
                <a:lnTo>
                  <a:pt x="26" y="54"/>
                </a:lnTo>
                <a:lnTo>
                  <a:pt x="19" y="59"/>
                </a:lnTo>
                <a:lnTo>
                  <a:pt x="11" y="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3" name="Freeform 42"/>
          <p:cNvSpPr>
            <a:spLocks/>
          </p:cNvSpPr>
          <p:nvPr/>
        </p:nvSpPr>
        <p:spPr bwMode="auto">
          <a:xfrm>
            <a:off x="3595688" y="4130675"/>
            <a:ext cx="287337" cy="241300"/>
          </a:xfrm>
          <a:custGeom>
            <a:avLst/>
            <a:gdLst>
              <a:gd name="T0" fmla="*/ 2147483647 w 544"/>
              <a:gd name="T1" fmla="*/ 2147483647 h 456"/>
              <a:gd name="T2" fmla="*/ 2147483647 w 544"/>
              <a:gd name="T3" fmla="*/ 2147483647 h 456"/>
              <a:gd name="T4" fmla="*/ 0 w 544"/>
              <a:gd name="T5" fmla="*/ 2147483647 h 456"/>
              <a:gd name="T6" fmla="*/ 2147483647 w 544"/>
              <a:gd name="T7" fmla="*/ 2147483647 h 456"/>
              <a:gd name="T8" fmla="*/ 2147483647 w 544"/>
              <a:gd name="T9" fmla="*/ 2147483647 h 456"/>
              <a:gd name="T10" fmla="*/ 2147483647 w 544"/>
              <a:gd name="T11" fmla="*/ 2147483647 h 456"/>
              <a:gd name="T12" fmla="*/ 2147483647 w 544"/>
              <a:gd name="T13" fmla="*/ 2147483647 h 456"/>
              <a:gd name="T14" fmla="*/ 2147483647 w 544"/>
              <a:gd name="T15" fmla="*/ 2147483647 h 456"/>
              <a:gd name="T16" fmla="*/ 2147483647 w 544"/>
              <a:gd name="T17" fmla="*/ 2147483647 h 456"/>
              <a:gd name="T18" fmla="*/ 2147483647 w 544"/>
              <a:gd name="T19" fmla="*/ 2147483647 h 456"/>
              <a:gd name="T20" fmla="*/ 2147483647 w 544"/>
              <a:gd name="T21" fmla="*/ 2147483647 h 456"/>
              <a:gd name="T22" fmla="*/ 2147483647 w 544"/>
              <a:gd name="T23" fmla="*/ 2147483647 h 456"/>
              <a:gd name="T24" fmla="*/ 2147483647 w 544"/>
              <a:gd name="T25" fmla="*/ 2147483647 h 456"/>
              <a:gd name="T26" fmla="*/ 2147483647 w 544"/>
              <a:gd name="T27" fmla="*/ 2147483647 h 456"/>
              <a:gd name="T28" fmla="*/ 2147483647 w 544"/>
              <a:gd name="T29" fmla="*/ 2147483647 h 456"/>
              <a:gd name="T30" fmla="*/ 2147483647 w 544"/>
              <a:gd name="T31" fmla="*/ 2147483647 h 456"/>
              <a:gd name="T32" fmla="*/ 2147483647 w 544"/>
              <a:gd name="T33" fmla="*/ 2147483647 h 456"/>
              <a:gd name="T34" fmla="*/ 2147483647 w 544"/>
              <a:gd name="T35" fmla="*/ 2147483647 h 456"/>
              <a:gd name="T36" fmla="*/ 2147483647 w 544"/>
              <a:gd name="T37" fmla="*/ 2147483647 h 456"/>
              <a:gd name="T38" fmla="*/ 2147483647 w 544"/>
              <a:gd name="T39" fmla="*/ 2147483647 h 456"/>
              <a:gd name="T40" fmla="*/ 2147483647 w 544"/>
              <a:gd name="T41" fmla="*/ 2147483647 h 456"/>
              <a:gd name="T42" fmla="*/ 2147483647 w 544"/>
              <a:gd name="T43" fmla="*/ 2147483647 h 456"/>
              <a:gd name="T44" fmla="*/ 2147483647 w 544"/>
              <a:gd name="T45" fmla="*/ 2147483647 h 456"/>
              <a:gd name="T46" fmla="*/ 2147483647 w 544"/>
              <a:gd name="T47" fmla="*/ 2147483647 h 456"/>
              <a:gd name="T48" fmla="*/ 2147483647 w 544"/>
              <a:gd name="T49" fmla="*/ 2147483647 h 456"/>
              <a:gd name="T50" fmla="*/ 2147483647 w 544"/>
              <a:gd name="T51" fmla="*/ 2147483647 h 456"/>
              <a:gd name="T52" fmla="*/ 2147483647 w 544"/>
              <a:gd name="T53" fmla="*/ 0 h 456"/>
              <a:gd name="T54" fmla="*/ 2147483647 w 544"/>
              <a:gd name="T55" fmla="*/ 2147483647 h 456"/>
              <a:gd name="T56" fmla="*/ 2147483647 w 544"/>
              <a:gd name="T57" fmla="*/ 2147483647 h 456"/>
              <a:gd name="T58" fmla="*/ 2147483647 w 544"/>
              <a:gd name="T59" fmla="*/ 2147483647 h 456"/>
              <a:gd name="T60" fmla="*/ 2147483647 w 544"/>
              <a:gd name="T61" fmla="*/ 2147483647 h 456"/>
              <a:gd name="T62" fmla="*/ 2147483647 w 544"/>
              <a:gd name="T63" fmla="*/ 2147483647 h 456"/>
              <a:gd name="T64" fmla="*/ 2147483647 w 544"/>
              <a:gd name="T65" fmla="*/ 2147483647 h 456"/>
              <a:gd name="T66" fmla="*/ 2147483647 w 544"/>
              <a:gd name="T67" fmla="*/ 2147483647 h 456"/>
              <a:gd name="T68" fmla="*/ 2147483647 w 544"/>
              <a:gd name="T69" fmla="*/ 2147483647 h 456"/>
              <a:gd name="T70" fmla="*/ 2147483647 w 544"/>
              <a:gd name="T71" fmla="*/ 2147483647 h 456"/>
              <a:gd name="T72" fmla="*/ 2147483647 w 544"/>
              <a:gd name="T73" fmla="*/ 2147483647 h 456"/>
              <a:gd name="T74" fmla="*/ 2147483647 w 544"/>
              <a:gd name="T75" fmla="*/ 2147483647 h 456"/>
              <a:gd name="T76" fmla="*/ 2147483647 w 544"/>
              <a:gd name="T77" fmla="*/ 2147483647 h 456"/>
              <a:gd name="T78" fmla="*/ 2147483647 w 544"/>
              <a:gd name="T79" fmla="*/ 2147483647 h 456"/>
              <a:gd name="T80" fmla="*/ 2147483647 w 544"/>
              <a:gd name="T81" fmla="*/ 2147483647 h 456"/>
              <a:gd name="T82" fmla="*/ 2147483647 w 544"/>
              <a:gd name="T83" fmla="*/ 2147483647 h 456"/>
              <a:gd name="T84" fmla="*/ 2147483647 w 544"/>
              <a:gd name="T85" fmla="*/ 2147483647 h 456"/>
              <a:gd name="T86" fmla="*/ 2147483647 w 544"/>
              <a:gd name="T87" fmla="*/ 2147483647 h 456"/>
              <a:gd name="T88" fmla="*/ 2147483647 w 544"/>
              <a:gd name="T89" fmla="*/ 2147483647 h 456"/>
              <a:gd name="T90" fmla="*/ 2147483647 w 544"/>
              <a:gd name="T91" fmla="*/ 2147483647 h 456"/>
              <a:gd name="T92" fmla="*/ 2147483647 w 544"/>
              <a:gd name="T93" fmla="*/ 2147483647 h 456"/>
              <a:gd name="T94" fmla="*/ 2147483647 w 544"/>
              <a:gd name="T95" fmla="*/ 2147483647 h 456"/>
              <a:gd name="T96" fmla="*/ 2147483647 w 544"/>
              <a:gd name="T97" fmla="*/ 2147483647 h 45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4"/>
              <a:gd name="T148" fmla="*/ 0 h 456"/>
              <a:gd name="T149" fmla="*/ 544 w 544"/>
              <a:gd name="T150" fmla="*/ 456 h 45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4" h="456">
                <a:moveTo>
                  <a:pt x="118" y="456"/>
                </a:moveTo>
                <a:lnTo>
                  <a:pt x="108" y="443"/>
                </a:lnTo>
                <a:lnTo>
                  <a:pt x="94" y="432"/>
                </a:lnTo>
                <a:lnTo>
                  <a:pt x="77" y="420"/>
                </a:lnTo>
                <a:lnTo>
                  <a:pt x="59" y="409"/>
                </a:lnTo>
                <a:lnTo>
                  <a:pt x="40" y="398"/>
                </a:lnTo>
                <a:lnTo>
                  <a:pt x="24" y="389"/>
                </a:lnTo>
                <a:lnTo>
                  <a:pt x="10" y="380"/>
                </a:lnTo>
                <a:lnTo>
                  <a:pt x="0" y="376"/>
                </a:lnTo>
                <a:lnTo>
                  <a:pt x="12" y="343"/>
                </a:lnTo>
                <a:lnTo>
                  <a:pt x="29" y="329"/>
                </a:lnTo>
                <a:lnTo>
                  <a:pt x="49" y="327"/>
                </a:lnTo>
                <a:lnTo>
                  <a:pt x="70" y="334"/>
                </a:lnTo>
                <a:lnTo>
                  <a:pt x="89" y="342"/>
                </a:lnTo>
                <a:lnTo>
                  <a:pt x="107" y="351"/>
                </a:lnTo>
                <a:lnTo>
                  <a:pt x="121" y="352"/>
                </a:lnTo>
                <a:lnTo>
                  <a:pt x="129" y="343"/>
                </a:lnTo>
                <a:lnTo>
                  <a:pt x="118" y="334"/>
                </a:lnTo>
                <a:lnTo>
                  <a:pt x="113" y="329"/>
                </a:lnTo>
                <a:lnTo>
                  <a:pt x="115" y="315"/>
                </a:lnTo>
                <a:lnTo>
                  <a:pt x="121" y="303"/>
                </a:lnTo>
                <a:lnTo>
                  <a:pt x="127" y="290"/>
                </a:lnTo>
                <a:lnTo>
                  <a:pt x="134" y="279"/>
                </a:lnTo>
                <a:lnTo>
                  <a:pt x="136" y="277"/>
                </a:lnTo>
                <a:lnTo>
                  <a:pt x="141" y="277"/>
                </a:lnTo>
                <a:lnTo>
                  <a:pt x="144" y="277"/>
                </a:lnTo>
                <a:lnTo>
                  <a:pt x="148" y="277"/>
                </a:lnTo>
                <a:lnTo>
                  <a:pt x="153" y="277"/>
                </a:lnTo>
                <a:lnTo>
                  <a:pt x="160" y="277"/>
                </a:lnTo>
                <a:lnTo>
                  <a:pt x="155" y="284"/>
                </a:lnTo>
                <a:lnTo>
                  <a:pt x="151" y="291"/>
                </a:lnTo>
                <a:lnTo>
                  <a:pt x="146" y="299"/>
                </a:lnTo>
                <a:lnTo>
                  <a:pt x="142" y="308"/>
                </a:lnTo>
                <a:lnTo>
                  <a:pt x="137" y="315"/>
                </a:lnTo>
                <a:lnTo>
                  <a:pt x="134" y="323"/>
                </a:lnTo>
                <a:lnTo>
                  <a:pt x="132" y="331"/>
                </a:lnTo>
                <a:lnTo>
                  <a:pt x="134" y="339"/>
                </a:lnTo>
                <a:lnTo>
                  <a:pt x="137" y="339"/>
                </a:lnTo>
                <a:lnTo>
                  <a:pt x="141" y="341"/>
                </a:lnTo>
                <a:lnTo>
                  <a:pt x="145" y="331"/>
                </a:lnTo>
                <a:lnTo>
                  <a:pt x="150" y="320"/>
                </a:lnTo>
                <a:lnTo>
                  <a:pt x="156" y="310"/>
                </a:lnTo>
                <a:lnTo>
                  <a:pt x="163" y="300"/>
                </a:lnTo>
                <a:lnTo>
                  <a:pt x="168" y="289"/>
                </a:lnTo>
                <a:lnTo>
                  <a:pt x="173" y="280"/>
                </a:lnTo>
                <a:lnTo>
                  <a:pt x="177" y="270"/>
                </a:lnTo>
                <a:lnTo>
                  <a:pt x="180" y="261"/>
                </a:lnTo>
                <a:lnTo>
                  <a:pt x="163" y="257"/>
                </a:lnTo>
                <a:lnTo>
                  <a:pt x="145" y="256"/>
                </a:lnTo>
                <a:lnTo>
                  <a:pt x="125" y="253"/>
                </a:lnTo>
                <a:lnTo>
                  <a:pt x="107" y="252"/>
                </a:lnTo>
                <a:lnTo>
                  <a:pt x="89" y="247"/>
                </a:lnTo>
                <a:lnTo>
                  <a:pt x="75" y="238"/>
                </a:lnTo>
                <a:lnTo>
                  <a:pt x="64" y="226"/>
                </a:lnTo>
                <a:lnTo>
                  <a:pt x="60" y="210"/>
                </a:lnTo>
                <a:lnTo>
                  <a:pt x="65" y="159"/>
                </a:lnTo>
                <a:lnTo>
                  <a:pt x="80" y="131"/>
                </a:lnTo>
                <a:lnTo>
                  <a:pt x="102" y="118"/>
                </a:lnTo>
                <a:lnTo>
                  <a:pt x="129" y="116"/>
                </a:lnTo>
                <a:lnTo>
                  <a:pt x="156" y="116"/>
                </a:lnTo>
                <a:lnTo>
                  <a:pt x="186" y="116"/>
                </a:lnTo>
                <a:lnTo>
                  <a:pt x="211" y="107"/>
                </a:lnTo>
                <a:lnTo>
                  <a:pt x="232" y="85"/>
                </a:lnTo>
                <a:lnTo>
                  <a:pt x="234" y="76"/>
                </a:lnTo>
                <a:lnTo>
                  <a:pt x="236" y="67"/>
                </a:lnTo>
                <a:lnTo>
                  <a:pt x="237" y="60"/>
                </a:lnTo>
                <a:lnTo>
                  <a:pt x="240" y="52"/>
                </a:lnTo>
                <a:lnTo>
                  <a:pt x="241" y="45"/>
                </a:lnTo>
                <a:lnTo>
                  <a:pt x="245" y="38"/>
                </a:lnTo>
                <a:lnTo>
                  <a:pt x="249" y="32"/>
                </a:lnTo>
                <a:lnTo>
                  <a:pt x="255" y="28"/>
                </a:lnTo>
                <a:lnTo>
                  <a:pt x="254" y="23"/>
                </a:lnTo>
                <a:lnTo>
                  <a:pt x="254" y="18"/>
                </a:lnTo>
                <a:lnTo>
                  <a:pt x="261" y="14"/>
                </a:lnTo>
                <a:lnTo>
                  <a:pt x="269" y="12"/>
                </a:lnTo>
                <a:lnTo>
                  <a:pt x="277" y="8"/>
                </a:lnTo>
                <a:lnTo>
                  <a:pt x="284" y="5"/>
                </a:lnTo>
                <a:lnTo>
                  <a:pt x="292" y="3"/>
                </a:lnTo>
                <a:lnTo>
                  <a:pt x="299" y="2"/>
                </a:lnTo>
                <a:lnTo>
                  <a:pt x="308" y="0"/>
                </a:lnTo>
                <a:lnTo>
                  <a:pt x="320" y="0"/>
                </a:lnTo>
                <a:lnTo>
                  <a:pt x="325" y="11"/>
                </a:lnTo>
                <a:lnTo>
                  <a:pt x="330" y="21"/>
                </a:lnTo>
                <a:lnTo>
                  <a:pt x="334" y="27"/>
                </a:lnTo>
                <a:lnTo>
                  <a:pt x="339" y="33"/>
                </a:lnTo>
                <a:lnTo>
                  <a:pt x="342" y="37"/>
                </a:lnTo>
                <a:lnTo>
                  <a:pt x="351" y="41"/>
                </a:lnTo>
                <a:lnTo>
                  <a:pt x="361" y="43"/>
                </a:lnTo>
                <a:lnTo>
                  <a:pt x="375" y="46"/>
                </a:lnTo>
                <a:lnTo>
                  <a:pt x="375" y="54"/>
                </a:lnTo>
                <a:lnTo>
                  <a:pt x="377" y="61"/>
                </a:lnTo>
                <a:lnTo>
                  <a:pt x="379" y="66"/>
                </a:lnTo>
                <a:lnTo>
                  <a:pt x="384" y="71"/>
                </a:lnTo>
                <a:lnTo>
                  <a:pt x="389" y="73"/>
                </a:lnTo>
                <a:lnTo>
                  <a:pt x="397" y="75"/>
                </a:lnTo>
                <a:lnTo>
                  <a:pt x="406" y="76"/>
                </a:lnTo>
                <a:lnTo>
                  <a:pt x="417" y="79"/>
                </a:lnTo>
                <a:lnTo>
                  <a:pt x="408" y="98"/>
                </a:lnTo>
                <a:lnTo>
                  <a:pt x="403" y="114"/>
                </a:lnTo>
                <a:lnTo>
                  <a:pt x="399" y="128"/>
                </a:lnTo>
                <a:lnTo>
                  <a:pt x="399" y="143"/>
                </a:lnTo>
                <a:lnTo>
                  <a:pt x="403" y="155"/>
                </a:lnTo>
                <a:lnTo>
                  <a:pt x="411" y="166"/>
                </a:lnTo>
                <a:lnTo>
                  <a:pt x="425" y="177"/>
                </a:lnTo>
                <a:lnTo>
                  <a:pt x="446" y="190"/>
                </a:lnTo>
                <a:lnTo>
                  <a:pt x="439" y="198"/>
                </a:lnTo>
                <a:lnTo>
                  <a:pt x="431" y="205"/>
                </a:lnTo>
                <a:lnTo>
                  <a:pt x="423" y="213"/>
                </a:lnTo>
                <a:lnTo>
                  <a:pt x="420" y="220"/>
                </a:lnTo>
                <a:lnTo>
                  <a:pt x="416" y="228"/>
                </a:lnTo>
                <a:lnTo>
                  <a:pt x="417" y="236"/>
                </a:lnTo>
                <a:lnTo>
                  <a:pt x="422" y="243"/>
                </a:lnTo>
                <a:lnTo>
                  <a:pt x="432" y="252"/>
                </a:lnTo>
                <a:lnTo>
                  <a:pt x="432" y="267"/>
                </a:lnTo>
                <a:lnTo>
                  <a:pt x="433" y="280"/>
                </a:lnTo>
                <a:lnTo>
                  <a:pt x="436" y="290"/>
                </a:lnTo>
                <a:lnTo>
                  <a:pt x="442" y="298"/>
                </a:lnTo>
                <a:lnTo>
                  <a:pt x="449" y="301"/>
                </a:lnTo>
                <a:lnTo>
                  <a:pt x="460" y="304"/>
                </a:lnTo>
                <a:lnTo>
                  <a:pt x="475" y="304"/>
                </a:lnTo>
                <a:lnTo>
                  <a:pt x="494" y="304"/>
                </a:lnTo>
                <a:lnTo>
                  <a:pt x="497" y="310"/>
                </a:lnTo>
                <a:lnTo>
                  <a:pt x="502" y="314"/>
                </a:lnTo>
                <a:lnTo>
                  <a:pt x="507" y="317"/>
                </a:lnTo>
                <a:lnTo>
                  <a:pt x="517" y="318"/>
                </a:lnTo>
                <a:lnTo>
                  <a:pt x="514" y="328"/>
                </a:lnTo>
                <a:lnTo>
                  <a:pt x="512" y="339"/>
                </a:lnTo>
                <a:lnTo>
                  <a:pt x="520" y="343"/>
                </a:lnTo>
                <a:lnTo>
                  <a:pt x="528" y="348"/>
                </a:lnTo>
                <a:lnTo>
                  <a:pt x="536" y="352"/>
                </a:lnTo>
                <a:lnTo>
                  <a:pt x="544" y="357"/>
                </a:lnTo>
                <a:lnTo>
                  <a:pt x="535" y="395"/>
                </a:lnTo>
                <a:lnTo>
                  <a:pt x="512" y="420"/>
                </a:lnTo>
                <a:lnTo>
                  <a:pt x="478" y="434"/>
                </a:lnTo>
                <a:lnTo>
                  <a:pt x="439" y="441"/>
                </a:lnTo>
                <a:lnTo>
                  <a:pt x="396" y="439"/>
                </a:lnTo>
                <a:lnTo>
                  <a:pt x="354" y="437"/>
                </a:lnTo>
                <a:lnTo>
                  <a:pt x="317" y="433"/>
                </a:lnTo>
                <a:lnTo>
                  <a:pt x="291" y="432"/>
                </a:lnTo>
                <a:lnTo>
                  <a:pt x="268" y="434"/>
                </a:lnTo>
                <a:lnTo>
                  <a:pt x="246" y="437"/>
                </a:lnTo>
                <a:lnTo>
                  <a:pt x="225" y="439"/>
                </a:lnTo>
                <a:lnTo>
                  <a:pt x="203" y="443"/>
                </a:lnTo>
                <a:lnTo>
                  <a:pt x="182" y="446"/>
                </a:lnTo>
                <a:lnTo>
                  <a:pt x="160" y="449"/>
                </a:lnTo>
                <a:lnTo>
                  <a:pt x="139" y="452"/>
                </a:lnTo>
                <a:lnTo>
                  <a:pt x="118" y="456"/>
                </a:lnTo>
                <a:close/>
              </a:path>
            </a:pathLst>
          </a:cu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4" name="Freeform 43"/>
          <p:cNvSpPr>
            <a:spLocks/>
          </p:cNvSpPr>
          <p:nvPr/>
        </p:nvSpPr>
        <p:spPr bwMode="auto">
          <a:xfrm>
            <a:off x="3930650" y="4310063"/>
            <a:ext cx="34925" cy="60325"/>
          </a:xfrm>
          <a:custGeom>
            <a:avLst/>
            <a:gdLst>
              <a:gd name="T0" fmla="*/ 2147483647 w 65"/>
              <a:gd name="T1" fmla="*/ 2147483647 h 115"/>
              <a:gd name="T2" fmla="*/ 2147483647 w 65"/>
              <a:gd name="T3" fmla="*/ 2147483647 h 115"/>
              <a:gd name="T4" fmla="*/ 2147483647 w 65"/>
              <a:gd name="T5" fmla="*/ 2147483647 h 115"/>
              <a:gd name="T6" fmla="*/ 2147483647 w 65"/>
              <a:gd name="T7" fmla="*/ 2147483647 h 115"/>
              <a:gd name="T8" fmla="*/ 0 w 65"/>
              <a:gd name="T9" fmla="*/ 2147483647 h 115"/>
              <a:gd name="T10" fmla="*/ 2147483647 w 65"/>
              <a:gd name="T11" fmla="*/ 2147483647 h 115"/>
              <a:gd name="T12" fmla="*/ 2147483647 w 65"/>
              <a:gd name="T13" fmla="*/ 2147483647 h 115"/>
              <a:gd name="T14" fmla="*/ 2147483647 w 65"/>
              <a:gd name="T15" fmla="*/ 2147483647 h 115"/>
              <a:gd name="T16" fmla="*/ 2147483647 w 65"/>
              <a:gd name="T17" fmla="*/ 0 h 115"/>
              <a:gd name="T18" fmla="*/ 2147483647 w 65"/>
              <a:gd name="T19" fmla="*/ 0 h 115"/>
              <a:gd name="T20" fmla="*/ 2147483647 w 65"/>
              <a:gd name="T21" fmla="*/ 0 h 115"/>
              <a:gd name="T22" fmla="*/ 2147483647 w 65"/>
              <a:gd name="T23" fmla="*/ 2147483647 h 115"/>
              <a:gd name="T24" fmla="*/ 2147483647 w 65"/>
              <a:gd name="T25" fmla="*/ 2147483647 h 115"/>
              <a:gd name="T26" fmla="*/ 2147483647 w 65"/>
              <a:gd name="T27" fmla="*/ 2147483647 h 115"/>
              <a:gd name="T28" fmla="*/ 2147483647 w 65"/>
              <a:gd name="T29" fmla="*/ 2147483647 h 115"/>
              <a:gd name="T30" fmla="*/ 2147483647 w 65"/>
              <a:gd name="T31" fmla="*/ 2147483647 h 115"/>
              <a:gd name="T32" fmla="*/ 2147483647 w 65"/>
              <a:gd name="T33" fmla="*/ 2147483647 h 115"/>
              <a:gd name="T34" fmla="*/ 2147483647 w 65"/>
              <a:gd name="T35" fmla="*/ 2147483647 h 115"/>
              <a:gd name="T36" fmla="*/ 2147483647 w 65"/>
              <a:gd name="T37" fmla="*/ 2147483647 h 115"/>
              <a:gd name="T38" fmla="*/ 2147483647 w 65"/>
              <a:gd name="T39" fmla="*/ 2147483647 h 115"/>
              <a:gd name="T40" fmla="*/ 2147483647 w 65"/>
              <a:gd name="T41" fmla="*/ 2147483647 h 115"/>
              <a:gd name="T42" fmla="*/ 2147483647 w 65"/>
              <a:gd name="T43" fmla="*/ 2147483647 h 115"/>
              <a:gd name="T44" fmla="*/ 2147483647 w 65"/>
              <a:gd name="T45" fmla="*/ 2147483647 h 115"/>
              <a:gd name="T46" fmla="*/ 2147483647 w 65"/>
              <a:gd name="T47" fmla="*/ 2147483647 h 115"/>
              <a:gd name="T48" fmla="*/ 2147483647 w 65"/>
              <a:gd name="T49" fmla="*/ 2147483647 h 115"/>
              <a:gd name="T50" fmla="*/ 2147483647 w 65"/>
              <a:gd name="T51" fmla="*/ 2147483647 h 115"/>
              <a:gd name="T52" fmla="*/ 2147483647 w 65"/>
              <a:gd name="T53" fmla="*/ 2147483647 h 11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65"/>
              <a:gd name="T82" fmla="*/ 0 h 115"/>
              <a:gd name="T83" fmla="*/ 65 w 65"/>
              <a:gd name="T84" fmla="*/ 115 h 11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65" h="115">
                <a:moveTo>
                  <a:pt x="23" y="115"/>
                </a:moveTo>
                <a:lnTo>
                  <a:pt x="13" y="91"/>
                </a:lnTo>
                <a:lnTo>
                  <a:pt x="7" y="75"/>
                </a:lnTo>
                <a:lnTo>
                  <a:pt x="2" y="64"/>
                </a:lnTo>
                <a:lnTo>
                  <a:pt x="0" y="56"/>
                </a:lnTo>
                <a:lnTo>
                  <a:pt x="2" y="47"/>
                </a:lnTo>
                <a:lnTo>
                  <a:pt x="7" y="37"/>
                </a:lnTo>
                <a:lnTo>
                  <a:pt x="14" y="22"/>
                </a:lnTo>
                <a:lnTo>
                  <a:pt x="28" y="0"/>
                </a:lnTo>
                <a:lnTo>
                  <a:pt x="31" y="0"/>
                </a:lnTo>
                <a:lnTo>
                  <a:pt x="35" y="0"/>
                </a:lnTo>
                <a:lnTo>
                  <a:pt x="38" y="4"/>
                </a:lnTo>
                <a:lnTo>
                  <a:pt x="42" y="11"/>
                </a:lnTo>
                <a:lnTo>
                  <a:pt x="46" y="18"/>
                </a:lnTo>
                <a:lnTo>
                  <a:pt x="50" y="27"/>
                </a:lnTo>
                <a:lnTo>
                  <a:pt x="54" y="35"/>
                </a:lnTo>
                <a:lnTo>
                  <a:pt x="57" y="45"/>
                </a:lnTo>
                <a:lnTo>
                  <a:pt x="61" y="52"/>
                </a:lnTo>
                <a:lnTo>
                  <a:pt x="65" y="62"/>
                </a:lnTo>
                <a:lnTo>
                  <a:pt x="62" y="66"/>
                </a:lnTo>
                <a:lnTo>
                  <a:pt x="59" y="74"/>
                </a:lnTo>
                <a:lnTo>
                  <a:pt x="52" y="83"/>
                </a:lnTo>
                <a:lnTo>
                  <a:pt x="46" y="93"/>
                </a:lnTo>
                <a:lnTo>
                  <a:pt x="38" y="102"/>
                </a:lnTo>
                <a:lnTo>
                  <a:pt x="31" y="109"/>
                </a:lnTo>
                <a:lnTo>
                  <a:pt x="26" y="114"/>
                </a:lnTo>
                <a:lnTo>
                  <a:pt x="23" y="1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5" name="Freeform 44"/>
          <p:cNvSpPr>
            <a:spLocks/>
          </p:cNvSpPr>
          <p:nvPr/>
        </p:nvSpPr>
        <p:spPr bwMode="auto">
          <a:xfrm>
            <a:off x="3811588" y="4303713"/>
            <a:ext cx="52387" cy="47625"/>
          </a:xfrm>
          <a:custGeom>
            <a:avLst/>
            <a:gdLst>
              <a:gd name="T0" fmla="*/ 2147483647 w 99"/>
              <a:gd name="T1" fmla="*/ 2147483647 h 90"/>
              <a:gd name="T2" fmla="*/ 2147483647 w 99"/>
              <a:gd name="T3" fmla="*/ 2147483647 h 90"/>
              <a:gd name="T4" fmla="*/ 2147483647 w 99"/>
              <a:gd name="T5" fmla="*/ 2147483647 h 90"/>
              <a:gd name="T6" fmla="*/ 0 w 99"/>
              <a:gd name="T7" fmla="*/ 2147483647 h 90"/>
              <a:gd name="T8" fmla="*/ 0 w 99"/>
              <a:gd name="T9" fmla="*/ 2147483647 h 90"/>
              <a:gd name="T10" fmla="*/ 2147483647 w 99"/>
              <a:gd name="T11" fmla="*/ 2147483647 h 90"/>
              <a:gd name="T12" fmla="*/ 2147483647 w 99"/>
              <a:gd name="T13" fmla="*/ 2147483647 h 90"/>
              <a:gd name="T14" fmla="*/ 2147483647 w 99"/>
              <a:gd name="T15" fmla="*/ 2147483647 h 90"/>
              <a:gd name="T16" fmla="*/ 2147483647 w 99"/>
              <a:gd name="T17" fmla="*/ 2147483647 h 90"/>
              <a:gd name="T18" fmla="*/ 2147483647 w 99"/>
              <a:gd name="T19" fmla="*/ 2147483647 h 90"/>
              <a:gd name="T20" fmla="*/ 2147483647 w 99"/>
              <a:gd name="T21" fmla="*/ 2147483647 h 90"/>
              <a:gd name="T22" fmla="*/ 2147483647 w 99"/>
              <a:gd name="T23" fmla="*/ 2147483647 h 90"/>
              <a:gd name="T24" fmla="*/ 2147483647 w 99"/>
              <a:gd name="T25" fmla="*/ 2147483647 h 90"/>
              <a:gd name="T26" fmla="*/ 2147483647 w 99"/>
              <a:gd name="T27" fmla="*/ 2147483647 h 90"/>
              <a:gd name="T28" fmla="*/ 2147483647 w 99"/>
              <a:gd name="T29" fmla="*/ 2147483647 h 90"/>
              <a:gd name="T30" fmla="*/ 2147483647 w 99"/>
              <a:gd name="T31" fmla="*/ 2147483647 h 90"/>
              <a:gd name="T32" fmla="*/ 2147483647 w 99"/>
              <a:gd name="T33" fmla="*/ 0 h 90"/>
              <a:gd name="T34" fmla="*/ 2147483647 w 99"/>
              <a:gd name="T35" fmla="*/ 0 h 90"/>
              <a:gd name="T36" fmla="*/ 2147483647 w 99"/>
              <a:gd name="T37" fmla="*/ 2147483647 h 90"/>
              <a:gd name="T38" fmla="*/ 2147483647 w 99"/>
              <a:gd name="T39" fmla="*/ 2147483647 h 90"/>
              <a:gd name="T40" fmla="*/ 2147483647 w 99"/>
              <a:gd name="T41" fmla="*/ 2147483647 h 90"/>
              <a:gd name="T42" fmla="*/ 2147483647 w 99"/>
              <a:gd name="T43" fmla="*/ 2147483647 h 90"/>
              <a:gd name="T44" fmla="*/ 2147483647 w 99"/>
              <a:gd name="T45" fmla="*/ 2147483647 h 90"/>
              <a:gd name="T46" fmla="*/ 2147483647 w 99"/>
              <a:gd name="T47" fmla="*/ 2147483647 h 90"/>
              <a:gd name="T48" fmla="*/ 2147483647 w 99"/>
              <a:gd name="T49" fmla="*/ 2147483647 h 90"/>
              <a:gd name="T50" fmla="*/ 2147483647 w 99"/>
              <a:gd name="T51" fmla="*/ 2147483647 h 90"/>
              <a:gd name="T52" fmla="*/ 2147483647 w 99"/>
              <a:gd name="T53" fmla="*/ 2147483647 h 90"/>
              <a:gd name="T54" fmla="*/ 2147483647 w 99"/>
              <a:gd name="T55" fmla="*/ 2147483647 h 90"/>
              <a:gd name="T56" fmla="*/ 2147483647 w 99"/>
              <a:gd name="T57" fmla="*/ 2147483647 h 90"/>
              <a:gd name="T58" fmla="*/ 2147483647 w 99"/>
              <a:gd name="T59" fmla="*/ 2147483647 h 90"/>
              <a:gd name="T60" fmla="*/ 2147483647 w 99"/>
              <a:gd name="T61" fmla="*/ 2147483647 h 90"/>
              <a:gd name="T62" fmla="*/ 2147483647 w 99"/>
              <a:gd name="T63" fmla="*/ 2147483647 h 90"/>
              <a:gd name="T64" fmla="*/ 2147483647 w 99"/>
              <a:gd name="T65" fmla="*/ 2147483647 h 90"/>
              <a:gd name="T66" fmla="*/ 2147483647 w 99"/>
              <a:gd name="T67" fmla="*/ 2147483647 h 90"/>
              <a:gd name="T68" fmla="*/ 2147483647 w 99"/>
              <a:gd name="T69" fmla="*/ 2147483647 h 90"/>
              <a:gd name="T70" fmla="*/ 2147483647 w 99"/>
              <a:gd name="T71" fmla="*/ 2147483647 h 90"/>
              <a:gd name="T72" fmla="*/ 2147483647 w 99"/>
              <a:gd name="T73" fmla="*/ 2147483647 h 90"/>
              <a:gd name="T74" fmla="*/ 2147483647 w 99"/>
              <a:gd name="T75" fmla="*/ 2147483647 h 90"/>
              <a:gd name="T76" fmla="*/ 2147483647 w 99"/>
              <a:gd name="T77" fmla="*/ 2147483647 h 90"/>
              <a:gd name="T78" fmla="*/ 2147483647 w 99"/>
              <a:gd name="T79" fmla="*/ 2147483647 h 90"/>
              <a:gd name="T80" fmla="*/ 2147483647 w 99"/>
              <a:gd name="T81" fmla="*/ 2147483647 h 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99"/>
              <a:gd name="T124" fmla="*/ 0 h 90"/>
              <a:gd name="T125" fmla="*/ 99 w 99"/>
              <a:gd name="T126" fmla="*/ 90 h 90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99" h="90">
                <a:moveTo>
                  <a:pt x="26" y="90"/>
                </a:moveTo>
                <a:lnTo>
                  <a:pt x="14" y="86"/>
                </a:lnTo>
                <a:lnTo>
                  <a:pt x="5" y="82"/>
                </a:lnTo>
                <a:lnTo>
                  <a:pt x="0" y="76"/>
                </a:lnTo>
                <a:lnTo>
                  <a:pt x="0" y="68"/>
                </a:lnTo>
                <a:lnTo>
                  <a:pt x="4" y="68"/>
                </a:lnTo>
                <a:lnTo>
                  <a:pt x="11" y="68"/>
                </a:lnTo>
                <a:lnTo>
                  <a:pt x="18" y="68"/>
                </a:lnTo>
                <a:lnTo>
                  <a:pt x="25" y="70"/>
                </a:lnTo>
                <a:lnTo>
                  <a:pt x="28" y="58"/>
                </a:lnTo>
                <a:lnTo>
                  <a:pt x="29" y="49"/>
                </a:lnTo>
                <a:lnTo>
                  <a:pt x="29" y="42"/>
                </a:lnTo>
                <a:lnTo>
                  <a:pt x="29" y="34"/>
                </a:lnTo>
                <a:lnTo>
                  <a:pt x="28" y="25"/>
                </a:lnTo>
                <a:lnTo>
                  <a:pt x="29" y="16"/>
                </a:lnTo>
                <a:lnTo>
                  <a:pt x="33" y="8"/>
                </a:lnTo>
                <a:lnTo>
                  <a:pt x="42" y="0"/>
                </a:lnTo>
                <a:lnTo>
                  <a:pt x="48" y="0"/>
                </a:lnTo>
                <a:lnTo>
                  <a:pt x="56" y="1"/>
                </a:lnTo>
                <a:lnTo>
                  <a:pt x="64" y="3"/>
                </a:lnTo>
                <a:lnTo>
                  <a:pt x="75" y="6"/>
                </a:lnTo>
                <a:lnTo>
                  <a:pt x="82" y="10"/>
                </a:lnTo>
                <a:lnTo>
                  <a:pt x="90" y="15"/>
                </a:lnTo>
                <a:lnTo>
                  <a:pt x="95" y="23"/>
                </a:lnTo>
                <a:lnTo>
                  <a:pt x="99" y="32"/>
                </a:lnTo>
                <a:lnTo>
                  <a:pt x="91" y="28"/>
                </a:lnTo>
                <a:lnTo>
                  <a:pt x="83" y="27"/>
                </a:lnTo>
                <a:lnTo>
                  <a:pt x="77" y="24"/>
                </a:lnTo>
                <a:lnTo>
                  <a:pt x="72" y="23"/>
                </a:lnTo>
                <a:lnTo>
                  <a:pt x="61" y="20"/>
                </a:lnTo>
                <a:lnTo>
                  <a:pt x="51" y="20"/>
                </a:lnTo>
                <a:lnTo>
                  <a:pt x="45" y="27"/>
                </a:lnTo>
                <a:lnTo>
                  <a:pt x="44" y="35"/>
                </a:lnTo>
                <a:lnTo>
                  <a:pt x="44" y="43"/>
                </a:lnTo>
                <a:lnTo>
                  <a:pt x="45" y="53"/>
                </a:lnTo>
                <a:lnTo>
                  <a:pt x="45" y="62"/>
                </a:lnTo>
                <a:lnTo>
                  <a:pt x="45" y="71"/>
                </a:lnTo>
                <a:lnTo>
                  <a:pt x="44" y="80"/>
                </a:lnTo>
                <a:lnTo>
                  <a:pt x="42" y="90"/>
                </a:lnTo>
                <a:lnTo>
                  <a:pt x="34" y="90"/>
                </a:lnTo>
                <a:lnTo>
                  <a:pt x="26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Freeform 45"/>
          <p:cNvSpPr>
            <a:spLocks/>
          </p:cNvSpPr>
          <p:nvPr/>
        </p:nvSpPr>
        <p:spPr bwMode="auto">
          <a:xfrm>
            <a:off x="3970338" y="4260850"/>
            <a:ext cx="30162" cy="58738"/>
          </a:xfrm>
          <a:custGeom>
            <a:avLst/>
            <a:gdLst>
              <a:gd name="T0" fmla="*/ 2147483647 w 57"/>
              <a:gd name="T1" fmla="*/ 2147483647 h 110"/>
              <a:gd name="T2" fmla="*/ 2147483647 w 57"/>
              <a:gd name="T3" fmla="*/ 2147483647 h 110"/>
              <a:gd name="T4" fmla="*/ 2147483647 w 57"/>
              <a:gd name="T5" fmla="*/ 2147483647 h 110"/>
              <a:gd name="T6" fmla="*/ 2147483647 w 57"/>
              <a:gd name="T7" fmla="*/ 2147483647 h 110"/>
              <a:gd name="T8" fmla="*/ 2147483647 w 57"/>
              <a:gd name="T9" fmla="*/ 2147483647 h 110"/>
              <a:gd name="T10" fmla="*/ 2147483647 w 57"/>
              <a:gd name="T11" fmla="*/ 2147483647 h 110"/>
              <a:gd name="T12" fmla="*/ 0 w 57"/>
              <a:gd name="T13" fmla="*/ 2147483647 h 110"/>
              <a:gd name="T14" fmla="*/ 0 w 57"/>
              <a:gd name="T15" fmla="*/ 2147483647 h 110"/>
              <a:gd name="T16" fmla="*/ 0 w 57"/>
              <a:gd name="T17" fmla="*/ 2147483647 h 110"/>
              <a:gd name="T18" fmla="*/ 2147483647 w 57"/>
              <a:gd name="T19" fmla="*/ 2147483647 h 110"/>
              <a:gd name="T20" fmla="*/ 2147483647 w 57"/>
              <a:gd name="T21" fmla="*/ 2147483647 h 110"/>
              <a:gd name="T22" fmla="*/ 2147483647 w 57"/>
              <a:gd name="T23" fmla="*/ 2147483647 h 110"/>
              <a:gd name="T24" fmla="*/ 2147483647 w 57"/>
              <a:gd name="T25" fmla="*/ 0 h 110"/>
              <a:gd name="T26" fmla="*/ 2147483647 w 57"/>
              <a:gd name="T27" fmla="*/ 2147483647 h 110"/>
              <a:gd name="T28" fmla="*/ 2147483647 w 57"/>
              <a:gd name="T29" fmla="*/ 2147483647 h 110"/>
              <a:gd name="T30" fmla="*/ 2147483647 w 57"/>
              <a:gd name="T31" fmla="*/ 2147483647 h 110"/>
              <a:gd name="T32" fmla="*/ 2147483647 w 57"/>
              <a:gd name="T33" fmla="*/ 2147483647 h 110"/>
              <a:gd name="T34" fmla="*/ 2147483647 w 57"/>
              <a:gd name="T35" fmla="*/ 2147483647 h 110"/>
              <a:gd name="T36" fmla="*/ 2147483647 w 57"/>
              <a:gd name="T37" fmla="*/ 2147483647 h 110"/>
              <a:gd name="T38" fmla="*/ 2147483647 w 57"/>
              <a:gd name="T39" fmla="*/ 2147483647 h 110"/>
              <a:gd name="T40" fmla="*/ 2147483647 w 57"/>
              <a:gd name="T41" fmla="*/ 2147483647 h 110"/>
              <a:gd name="T42" fmla="*/ 2147483647 w 57"/>
              <a:gd name="T43" fmla="*/ 2147483647 h 11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7"/>
              <a:gd name="T67" fmla="*/ 0 h 110"/>
              <a:gd name="T68" fmla="*/ 57 w 57"/>
              <a:gd name="T69" fmla="*/ 110 h 11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7" h="110">
                <a:moveTo>
                  <a:pt x="20" y="109"/>
                </a:moveTo>
                <a:lnTo>
                  <a:pt x="14" y="96"/>
                </a:lnTo>
                <a:lnTo>
                  <a:pt x="10" y="87"/>
                </a:lnTo>
                <a:lnTo>
                  <a:pt x="6" y="77"/>
                </a:lnTo>
                <a:lnTo>
                  <a:pt x="4" y="70"/>
                </a:lnTo>
                <a:lnTo>
                  <a:pt x="1" y="61"/>
                </a:lnTo>
                <a:lnTo>
                  <a:pt x="0" y="52"/>
                </a:lnTo>
                <a:lnTo>
                  <a:pt x="0" y="43"/>
                </a:lnTo>
                <a:lnTo>
                  <a:pt x="0" y="34"/>
                </a:lnTo>
                <a:lnTo>
                  <a:pt x="8" y="24"/>
                </a:lnTo>
                <a:lnTo>
                  <a:pt x="18" y="13"/>
                </a:lnTo>
                <a:lnTo>
                  <a:pt x="28" y="3"/>
                </a:lnTo>
                <a:lnTo>
                  <a:pt x="39" y="0"/>
                </a:lnTo>
                <a:lnTo>
                  <a:pt x="48" y="15"/>
                </a:lnTo>
                <a:lnTo>
                  <a:pt x="54" y="30"/>
                </a:lnTo>
                <a:lnTo>
                  <a:pt x="57" y="42"/>
                </a:lnTo>
                <a:lnTo>
                  <a:pt x="57" y="54"/>
                </a:lnTo>
                <a:lnTo>
                  <a:pt x="53" y="66"/>
                </a:lnTo>
                <a:lnTo>
                  <a:pt x="46" y="78"/>
                </a:lnTo>
                <a:lnTo>
                  <a:pt x="34" y="92"/>
                </a:lnTo>
                <a:lnTo>
                  <a:pt x="22" y="110"/>
                </a:lnTo>
                <a:lnTo>
                  <a:pt x="20" y="1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Freeform 46"/>
          <p:cNvSpPr>
            <a:spLocks/>
          </p:cNvSpPr>
          <p:nvPr/>
        </p:nvSpPr>
        <p:spPr bwMode="auto">
          <a:xfrm>
            <a:off x="3676650" y="4029075"/>
            <a:ext cx="288925" cy="269875"/>
          </a:xfrm>
          <a:custGeom>
            <a:avLst/>
            <a:gdLst>
              <a:gd name="T0" fmla="*/ 2147483647 w 545"/>
              <a:gd name="T1" fmla="*/ 2147483647 h 511"/>
              <a:gd name="T2" fmla="*/ 2147483647 w 545"/>
              <a:gd name="T3" fmla="*/ 2147483647 h 511"/>
              <a:gd name="T4" fmla="*/ 2147483647 w 545"/>
              <a:gd name="T5" fmla="*/ 2147483647 h 511"/>
              <a:gd name="T6" fmla="*/ 2147483647 w 545"/>
              <a:gd name="T7" fmla="*/ 2147483647 h 511"/>
              <a:gd name="T8" fmla="*/ 2147483647 w 545"/>
              <a:gd name="T9" fmla="*/ 2147483647 h 511"/>
              <a:gd name="T10" fmla="*/ 2147483647 w 545"/>
              <a:gd name="T11" fmla="*/ 2147483647 h 511"/>
              <a:gd name="T12" fmla="*/ 2147483647 w 545"/>
              <a:gd name="T13" fmla="*/ 2147483647 h 511"/>
              <a:gd name="T14" fmla="*/ 2147483647 w 545"/>
              <a:gd name="T15" fmla="*/ 2147483647 h 511"/>
              <a:gd name="T16" fmla="*/ 2147483647 w 545"/>
              <a:gd name="T17" fmla="*/ 2147483647 h 511"/>
              <a:gd name="T18" fmla="*/ 2147483647 w 545"/>
              <a:gd name="T19" fmla="*/ 2147483647 h 511"/>
              <a:gd name="T20" fmla="*/ 2147483647 w 545"/>
              <a:gd name="T21" fmla="*/ 2147483647 h 511"/>
              <a:gd name="T22" fmla="*/ 2147483647 w 545"/>
              <a:gd name="T23" fmla="*/ 2147483647 h 511"/>
              <a:gd name="T24" fmla="*/ 2147483647 w 545"/>
              <a:gd name="T25" fmla="*/ 2147483647 h 511"/>
              <a:gd name="T26" fmla="*/ 2147483647 w 545"/>
              <a:gd name="T27" fmla="*/ 2147483647 h 511"/>
              <a:gd name="T28" fmla="*/ 2147483647 w 545"/>
              <a:gd name="T29" fmla="*/ 2147483647 h 511"/>
              <a:gd name="T30" fmla="*/ 2147483647 w 545"/>
              <a:gd name="T31" fmla="*/ 2147483647 h 511"/>
              <a:gd name="T32" fmla="*/ 2147483647 w 545"/>
              <a:gd name="T33" fmla="*/ 2147483647 h 511"/>
              <a:gd name="T34" fmla="*/ 2147483647 w 545"/>
              <a:gd name="T35" fmla="*/ 2147483647 h 511"/>
              <a:gd name="T36" fmla="*/ 2147483647 w 545"/>
              <a:gd name="T37" fmla="*/ 2147483647 h 511"/>
              <a:gd name="T38" fmla="*/ 2147483647 w 545"/>
              <a:gd name="T39" fmla="*/ 2147483647 h 511"/>
              <a:gd name="T40" fmla="*/ 2147483647 w 545"/>
              <a:gd name="T41" fmla="*/ 2147483647 h 511"/>
              <a:gd name="T42" fmla="*/ 2147483647 w 545"/>
              <a:gd name="T43" fmla="*/ 2147483647 h 511"/>
              <a:gd name="T44" fmla="*/ 2147483647 w 545"/>
              <a:gd name="T45" fmla="*/ 2147483647 h 511"/>
              <a:gd name="T46" fmla="*/ 2147483647 w 545"/>
              <a:gd name="T47" fmla="*/ 2147483647 h 511"/>
              <a:gd name="T48" fmla="*/ 2147483647 w 545"/>
              <a:gd name="T49" fmla="*/ 2147483647 h 511"/>
              <a:gd name="T50" fmla="*/ 2147483647 w 545"/>
              <a:gd name="T51" fmla="*/ 2147483647 h 511"/>
              <a:gd name="T52" fmla="*/ 2147483647 w 545"/>
              <a:gd name="T53" fmla="*/ 2147483647 h 511"/>
              <a:gd name="T54" fmla="*/ 2147483647 w 545"/>
              <a:gd name="T55" fmla="*/ 2147483647 h 511"/>
              <a:gd name="T56" fmla="*/ 2147483647 w 545"/>
              <a:gd name="T57" fmla="*/ 2147483647 h 511"/>
              <a:gd name="T58" fmla="*/ 2147483647 w 545"/>
              <a:gd name="T59" fmla="*/ 2147483647 h 511"/>
              <a:gd name="T60" fmla="*/ 2147483647 w 545"/>
              <a:gd name="T61" fmla="*/ 2147483647 h 511"/>
              <a:gd name="T62" fmla="*/ 2147483647 w 545"/>
              <a:gd name="T63" fmla="*/ 2147483647 h 511"/>
              <a:gd name="T64" fmla="*/ 2147483647 w 545"/>
              <a:gd name="T65" fmla="*/ 2147483647 h 511"/>
              <a:gd name="T66" fmla="*/ 2147483647 w 545"/>
              <a:gd name="T67" fmla="*/ 2147483647 h 511"/>
              <a:gd name="T68" fmla="*/ 2147483647 w 545"/>
              <a:gd name="T69" fmla="*/ 2147483647 h 511"/>
              <a:gd name="T70" fmla="*/ 2147483647 w 545"/>
              <a:gd name="T71" fmla="*/ 2147483647 h 511"/>
              <a:gd name="T72" fmla="*/ 2147483647 w 545"/>
              <a:gd name="T73" fmla="*/ 2147483647 h 511"/>
              <a:gd name="T74" fmla="*/ 2147483647 w 545"/>
              <a:gd name="T75" fmla="*/ 2147483647 h 511"/>
              <a:gd name="T76" fmla="*/ 2147483647 w 545"/>
              <a:gd name="T77" fmla="*/ 2147483647 h 511"/>
              <a:gd name="T78" fmla="*/ 2147483647 w 545"/>
              <a:gd name="T79" fmla="*/ 2147483647 h 511"/>
              <a:gd name="T80" fmla="*/ 2147483647 w 545"/>
              <a:gd name="T81" fmla="*/ 2147483647 h 511"/>
              <a:gd name="T82" fmla="*/ 2147483647 w 545"/>
              <a:gd name="T83" fmla="*/ 2147483647 h 511"/>
              <a:gd name="T84" fmla="*/ 2147483647 w 545"/>
              <a:gd name="T85" fmla="*/ 2147483647 h 511"/>
              <a:gd name="T86" fmla="*/ 2147483647 w 545"/>
              <a:gd name="T87" fmla="*/ 2147483647 h 511"/>
              <a:gd name="T88" fmla="*/ 2147483647 w 545"/>
              <a:gd name="T89" fmla="*/ 2147483647 h 511"/>
              <a:gd name="T90" fmla="*/ 2147483647 w 545"/>
              <a:gd name="T91" fmla="*/ 2147483647 h 511"/>
              <a:gd name="T92" fmla="*/ 2147483647 w 545"/>
              <a:gd name="T93" fmla="*/ 2147483647 h 511"/>
              <a:gd name="T94" fmla="*/ 2147483647 w 545"/>
              <a:gd name="T95" fmla="*/ 2147483647 h 511"/>
              <a:gd name="T96" fmla="*/ 2147483647 w 545"/>
              <a:gd name="T97" fmla="*/ 2147483647 h 511"/>
              <a:gd name="T98" fmla="*/ 2147483647 w 545"/>
              <a:gd name="T99" fmla="*/ 2147483647 h 511"/>
              <a:gd name="T100" fmla="*/ 2147483647 w 545"/>
              <a:gd name="T101" fmla="*/ 2147483647 h 511"/>
              <a:gd name="T102" fmla="*/ 2147483647 w 545"/>
              <a:gd name="T103" fmla="*/ 2147483647 h 511"/>
              <a:gd name="T104" fmla="*/ 2147483647 w 545"/>
              <a:gd name="T105" fmla="*/ 2147483647 h 511"/>
              <a:gd name="T106" fmla="*/ 2147483647 w 545"/>
              <a:gd name="T107" fmla="*/ 2147483647 h 511"/>
              <a:gd name="T108" fmla="*/ 2147483647 w 545"/>
              <a:gd name="T109" fmla="*/ 2147483647 h 511"/>
              <a:gd name="T110" fmla="*/ 2147483647 w 545"/>
              <a:gd name="T111" fmla="*/ 2147483647 h 51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45"/>
              <a:gd name="T169" fmla="*/ 0 h 511"/>
              <a:gd name="T170" fmla="*/ 545 w 545"/>
              <a:gd name="T171" fmla="*/ 511 h 51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45" h="511">
                <a:moveTo>
                  <a:pt x="374" y="511"/>
                </a:moveTo>
                <a:lnTo>
                  <a:pt x="374" y="510"/>
                </a:lnTo>
                <a:lnTo>
                  <a:pt x="374" y="508"/>
                </a:lnTo>
                <a:lnTo>
                  <a:pt x="382" y="502"/>
                </a:lnTo>
                <a:lnTo>
                  <a:pt x="389" y="496"/>
                </a:lnTo>
                <a:lnTo>
                  <a:pt x="398" y="489"/>
                </a:lnTo>
                <a:lnTo>
                  <a:pt x="410" y="486"/>
                </a:lnTo>
                <a:lnTo>
                  <a:pt x="410" y="481"/>
                </a:lnTo>
                <a:lnTo>
                  <a:pt x="410" y="475"/>
                </a:lnTo>
                <a:lnTo>
                  <a:pt x="407" y="474"/>
                </a:lnTo>
                <a:lnTo>
                  <a:pt x="406" y="473"/>
                </a:lnTo>
                <a:lnTo>
                  <a:pt x="402" y="472"/>
                </a:lnTo>
                <a:lnTo>
                  <a:pt x="396" y="472"/>
                </a:lnTo>
                <a:lnTo>
                  <a:pt x="387" y="477"/>
                </a:lnTo>
                <a:lnTo>
                  <a:pt x="380" y="482"/>
                </a:lnTo>
                <a:lnTo>
                  <a:pt x="373" y="486"/>
                </a:lnTo>
                <a:lnTo>
                  <a:pt x="367" y="489"/>
                </a:lnTo>
                <a:lnTo>
                  <a:pt x="367" y="478"/>
                </a:lnTo>
                <a:lnTo>
                  <a:pt x="367" y="470"/>
                </a:lnTo>
                <a:lnTo>
                  <a:pt x="358" y="470"/>
                </a:lnTo>
                <a:lnTo>
                  <a:pt x="350" y="472"/>
                </a:lnTo>
                <a:lnTo>
                  <a:pt x="344" y="474"/>
                </a:lnTo>
                <a:lnTo>
                  <a:pt x="339" y="478"/>
                </a:lnTo>
                <a:lnTo>
                  <a:pt x="332" y="481"/>
                </a:lnTo>
                <a:lnTo>
                  <a:pt x="326" y="483"/>
                </a:lnTo>
                <a:lnTo>
                  <a:pt x="318" y="483"/>
                </a:lnTo>
                <a:lnTo>
                  <a:pt x="312" y="484"/>
                </a:lnTo>
                <a:lnTo>
                  <a:pt x="298" y="474"/>
                </a:lnTo>
                <a:lnTo>
                  <a:pt x="293" y="467"/>
                </a:lnTo>
                <a:lnTo>
                  <a:pt x="293" y="459"/>
                </a:lnTo>
                <a:lnTo>
                  <a:pt x="298" y="451"/>
                </a:lnTo>
                <a:lnTo>
                  <a:pt x="303" y="444"/>
                </a:lnTo>
                <a:lnTo>
                  <a:pt x="308" y="436"/>
                </a:lnTo>
                <a:lnTo>
                  <a:pt x="310" y="429"/>
                </a:lnTo>
                <a:lnTo>
                  <a:pt x="307" y="422"/>
                </a:lnTo>
                <a:lnTo>
                  <a:pt x="299" y="422"/>
                </a:lnTo>
                <a:lnTo>
                  <a:pt x="294" y="424"/>
                </a:lnTo>
                <a:lnTo>
                  <a:pt x="289" y="425"/>
                </a:lnTo>
                <a:lnTo>
                  <a:pt x="284" y="427"/>
                </a:lnTo>
                <a:lnTo>
                  <a:pt x="283" y="424"/>
                </a:lnTo>
                <a:lnTo>
                  <a:pt x="283" y="422"/>
                </a:lnTo>
                <a:lnTo>
                  <a:pt x="288" y="415"/>
                </a:lnTo>
                <a:lnTo>
                  <a:pt x="293" y="408"/>
                </a:lnTo>
                <a:lnTo>
                  <a:pt x="298" y="402"/>
                </a:lnTo>
                <a:lnTo>
                  <a:pt x="303" y="398"/>
                </a:lnTo>
                <a:lnTo>
                  <a:pt x="308" y="393"/>
                </a:lnTo>
                <a:lnTo>
                  <a:pt x="315" y="389"/>
                </a:lnTo>
                <a:lnTo>
                  <a:pt x="322" y="386"/>
                </a:lnTo>
                <a:lnTo>
                  <a:pt x="331" y="382"/>
                </a:lnTo>
                <a:lnTo>
                  <a:pt x="332" y="376"/>
                </a:lnTo>
                <a:lnTo>
                  <a:pt x="335" y="369"/>
                </a:lnTo>
                <a:lnTo>
                  <a:pt x="325" y="363"/>
                </a:lnTo>
                <a:lnTo>
                  <a:pt x="312" y="364"/>
                </a:lnTo>
                <a:lnTo>
                  <a:pt x="299" y="365"/>
                </a:lnTo>
                <a:lnTo>
                  <a:pt x="291" y="367"/>
                </a:lnTo>
                <a:lnTo>
                  <a:pt x="269" y="348"/>
                </a:lnTo>
                <a:lnTo>
                  <a:pt x="260" y="333"/>
                </a:lnTo>
                <a:lnTo>
                  <a:pt x="260" y="317"/>
                </a:lnTo>
                <a:lnTo>
                  <a:pt x="268" y="306"/>
                </a:lnTo>
                <a:lnTo>
                  <a:pt x="277" y="292"/>
                </a:lnTo>
                <a:lnTo>
                  <a:pt x="286" y="279"/>
                </a:lnTo>
                <a:lnTo>
                  <a:pt x="293" y="266"/>
                </a:lnTo>
                <a:lnTo>
                  <a:pt x="296" y="253"/>
                </a:lnTo>
                <a:lnTo>
                  <a:pt x="288" y="252"/>
                </a:lnTo>
                <a:lnTo>
                  <a:pt x="282" y="252"/>
                </a:lnTo>
                <a:lnTo>
                  <a:pt x="274" y="253"/>
                </a:lnTo>
                <a:lnTo>
                  <a:pt x="268" y="254"/>
                </a:lnTo>
                <a:lnTo>
                  <a:pt x="260" y="254"/>
                </a:lnTo>
                <a:lnTo>
                  <a:pt x="253" y="254"/>
                </a:lnTo>
                <a:lnTo>
                  <a:pt x="245" y="253"/>
                </a:lnTo>
                <a:lnTo>
                  <a:pt x="239" y="252"/>
                </a:lnTo>
                <a:lnTo>
                  <a:pt x="239" y="241"/>
                </a:lnTo>
                <a:lnTo>
                  <a:pt x="243" y="233"/>
                </a:lnTo>
                <a:lnTo>
                  <a:pt x="244" y="224"/>
                </a:lnTo>
                <a:lnTo>
                  <a:pt x="246" y="215"/>
                </a:lnTo>
                <a:lnTo>
                  <a:pt x="235" y="211"/>
                </a:lnTo>
                <a:lnTo>
                  <a:pt x="227" y="212"/>
                </a:lnTo>
                <a:lnTo>
                  <a:pt x="220" y="216"/>
                </a:lnTo>
                <a:lnTo>
                  <a:pt x="216" y="220"/>
                </a:lnTo>
                <a:lnTo>
                  <a:pt x="210" y="220"/>
                </a:lnTo>
                <a:lnTo>
                  <a:pt x="203" y="217"/>
                </a:lnTo>
                <a:lnTo>
                  <a:pt x="196" y="209"/>
                </a:lnTo>
                <a:lnTo>
                  <a:pt x="186" y="192"/>
                </a:lnTo>
                <a:lnTo>
                  <a:pt x="177" y="181"/>
                </a:lnTo>
                <a:lnTo>
                  <a:pt x="164" y="177"/>
                </a:lnTo>
                <a:lnTo>
                  <a:pt x="148" y="177"/>
                </a:lnTo>
                <a:lnTo>
                  <a:pt x="130" y="182"/>
                </a:lnTo>
                <a:lnTo>
                  <a:pt x="111" y="188"/>
                </a:lnTo>
                <a:lnTo>
                  <a:pt x="95" y="196"/>
                </a:lnTo>
                <a:lnTo>
                  <a:pt x="81" y="204"/>
                </a:lnTo>
                <a:lnTo>
                  <a:pt x="74" y="211"/>
                </a:lnTo>
                <a:lnTo>
                  <a:pt x="29" y="205"/>
                </a:lnTo>
                <a:lnTo>
                  <a:pt x="6" y="197"/>
                </a:lnTo>
                <a:lnTo>
                  <a:pt x="0" y="187"/>
                </a:lnTo>
                <a:lnTo>
                  <a:pt x="10" y="177"/>
                </a:lnTo>
                <a:lnTo>
                  <a:pt x="27" y="166"/>
                </a:lnTo>
                <a:lnTo>
                  <a:pt x="53" y="155"/>
                </a:lnTo>
                <a:lnTo>
                  <a:pt x="82" y="148"/>
                </a:lnTo>
                <a:lnTo>
                  <a:pt x="112" y="145"/>
                </a:lnTo>
                <a:lnTo>
                  <a:pt x="115" y="140"/>
                </a:lnTo>
                <a:lnTo>
                  <a:pt x="116" y="133"/>
                </a:lnTo>
                <a:lnTo>
                  <a:pt x="103" y="128"/>
                </a:lnTo>
                <a:lnTo>
                  <a:pt x="92" y="125"/>
                </a:lnTo>
                <a:lnTo>
                  <a:pt x="81" y="124"/>
                </a:lnTo>
                <a:lnTo>
                  <a:pt x="69" y="123"/>
                </a:lnTo>
                <a:lnTo>
                  <a:pt x="57" y="120"/>
                </a:lnTo>
                <a:lnTo>
                  <a:pt x="45" y="119"/>
                </a:lnTo>
                <a:lnTo>
                  <a:pt x="34" y="115"/>
                </a:lnTo>
                <a:lnTo>
                  <a:pt x="24" y="111"/>
                </a:lnTo>
                <a:lnTo>
                  <a:pt x="24" y="106"/>
                </a:lnTo>
                <a:lnTo>
                  <a:pt x="24" y="104"/>
                </a:lnTo>
                <a:lnTo>
                  <a:pt x="41" y="92"/>
                </a:lnTo>
                <a:lnTo>
                  <a:pt x="59" y="88"/>
                </a:lnTo>
                <a:lnTo>
                  <a:pt x="74" y="91"/>
                </a:lnTo>
                <a:lnTo>
                  <a:pt x="89" y="97"/>
                </a:lnTo>
                <a:lnTo>
                  <a:pt x="103" y="105"/>
                </a:lnTo>
                <a:lnTo>
                  <a:pt x="117" y="114"/>
                </a:lnTo>
                <a:lnTo>
                  <a:pt x="130" y="120"/>
                </a:lnTo>
                <a:lnTo>
                  <a:pt x="145" y="123"/>
                </a:lnTo>
                <a:lnTo>
                  <a:pt x="148" y="119"/>
                </a:lnTo>
                <a:lnTo>
                  <a:pt x="149" y="111"/>
                </a:lnTo>
                <a:lnTo>
                  <a:pt x="135" y="100"/>
                </a:lnTo>
                <a:lnTo>
                  <a:pt x="124" y="87"/>
                </a:lnTo>
                <a:lnTo>
                  <a:pt x="112" y="73"/>
                </a:lnTo>
                <a:lnTo>
                  <a:pt x="103" y="59"/>
                </a:lnTo>
                <a:lnTo>
                  <a:pt x="95" y="44"/>
                </a:lnTo>
                <a:lnTo>
                  <a:pt x="89" y="29"/>
                </a:lnTo>
                <a:lnTo>
                  <a:pt x="84" y="14"/>
                </a:lnTo>
                <a:lnTo>
                  <a:pt x="83" y="0"/>
                </a:lnTo>
                <a:lnTo>
                  <a:pt x="101" y="6"/>
                </a:lnTo>
                <a:lnTo>
                  <a:pt x="120" y="18"/>
                </a:lnTo>
                <a:lnTo>
                  <a:pt x="136" y="33"/>
                </a:lnTo>
                <a:lnTo>
                  <a:pt x="151" y="53"/>
                </a:lnTo>
                <a:lnTo>
                  <a:pt x="163" y="73"/>
                </a:lnTo>
                <a:lnTo>
                  <a:pt x="174" y="96"/>
                </a:lnTo>
                <a:lnTo>
                  <a:pt x="182" y="118"/>
                </a:lnTo>
                <a:lnTo>
                  <a:pt x="186" y="140"/>
                </a:lnTo>
                <a:lnTo>
                  <a:pt x="189" y="140"/>
                </a:lnTo>
                <a:lnTo>
                  <a:pt x="197" y="142"/>
                </a:lnTo>
                <a:lnTo>
                  <a:pt x="208" y="124"/>
                </a:lnTo>
                <a:lnTo>
                  <a:pt x="220" y="110"/>
                </a:lnTo>
                <a:lnTo>
                  <a:pt x="229" y="97"/>
                </a:lnTo>
                <a:lnTo>
                  <a:pt x="240" y="88"/>
                </a:lnTo>
                <a:lnTo>
                  <a:pt x="251" y="80"/>
                </a:lnTo>
                <a:lnTo>
                  <a:pt x="265" y="76"/>
                </a:lnTo>
                <a:lnTo>
                  <a:pt x="283" y="72"/>
                </a:lnTo>
                <a:lnTo>
                  <a:pt x="307" y="72"/>
                </a:lnTo>
                <a:lnTo>
                  <a:pt x="318" y="75"/>
                </a:lnTo>
                <a:lnTo>
                  <a:pt x="324" y="82"/>
                </a:lnTo>
                <a:lnTo>
                  <a:pt x="324" y="90"/>
                </a:lnTo>
                <a:lnTo>
                  <a:pt x="321" y="101"/>
                </a:lnTo>
                <a:lnTo>
                  <a:pt x="316" y="110"/>
                </a:lnTo>
                <a:lnTo>
                  <a:pt x="311" y="120"/>
                </a:lnTo>
                <a:lnTo>
                  <a:pt x="307" y="130"/>
                </a:lnTo>
                <a:lnTo>
                  <a:pt x="306" y="140"/>
                </a:lnTo>
                <a:lnTo>
                  <a:pt x="315" y="143"/>
                </a:lnTo>
                <a:lnTo>
                  <a:pt x="324" y="142"/>
                </a:lnTo>
                <a:lnTo>
                  <a:pt x="331" y="138"/>
                </a:lnTo>
                <a:lnTo>
                  <a:pt x="341" y="133"/>
                </a:lnTo>
                <a:lnTo>
                  <a:pt x="349" y="128"/>
                </a:lnTo>
                <a:lnTo>
                  <a:pt x="360" y="125"/>
                </a:lnTo>
                <a:lnTo>
                  <a:pt x="373" y="126"/>
                </a:lnTo>
                <a:lnTo>
                  <a:pt x="388" y="135"/>
                </a:lnTo>
                <a:lnTo>
                  <a:pt x="386" y="143"/>
                </a:lnTo>
                <a:lnTo>
                  <a:pt x="382" y="152"/>
                </a:lnTo>
                <a:lnTo>
                  <a:pt x="377" y="158"/>
                </a:lnTo>
                <a:lnTo>
                  <a:pt x="372" y="164"/>
                </a:lnTo>
                <a:lnTo>
                  <a:pt x="365" y="171"/>
                </a:lnTo>
                <a:lnTo>
                  <a:pt x="361" y="178"/>
                </a:lnTo>
                <a:lnTo>
                  <a:pt x="358" y="186"/>
                </a:lnTo>
                <a:lnTo>
                  <a:pt x="359" y="197"/>
                </a:lnTo>
                <a:lnTo>
                  <a:pt x="365" y="198"/>
                </a:lnTo>
                <a:lnTo>
                  <a:pt x="373" y="200"/>
                </a:lnTo>
                <a:lnTo>
                  <a:pt x="389" y="186"/>
                </a:lnTo>
                <a:lnTo>
                  <a:pt x="416" y="178"/>
                </a:lnTo>
                <a:lnTo>
                  <a:pt x="446" y="174"/>
                </a:lnTo>
                <a:lnTo>
                  <a:pt x="477" y="177"/>
                </a:lnTo>
                <a:lnTo>
                  <a:pt x="499" y="183"/>
                </a:lnTo>
                <a:lnTo>
                  <a:pt x="513" y="196"/>
                </a:lnTo>
                <a:lnTo>
                  <a:pt x="511" y="215"/>
                </a:lnTo>
                <a:lnTo>
                  <a:pt x="489" y="241"/>
                </a:lnTo>
                <a:lnTo>
                  <a:pt x="480" y="243"/>
                </a:lnTo>
                <a:lnTo>
                  <a:pt x="475" y="244"/>
                </a:lnTo>
                <a:lnTo>
                  <a:pt x="470" y="245"/>
                </a:lnTo>
                <a:lnTo>
                  <a:pt x="468" y="247"/>
                </a:lnTo>
                <a:lnTo>
                  <a:pt x="464" y="248"/>
                </a:lnTo>
                <a:lnTo>
                  <a:pt x="461" y="252"/>
                </a:lnTo>
                <a:lnTo>
                  <a:pt x="461" y="257"/>
                </a:lnTo>
                <a:lnTo>
                  <a:pt x="461" y="263"/>
                </a:lnTo>
                <a:lnTo>
                  <a:pt x="468" y="266"/>
                </a:lnTo>
                <a:lnTo>
                  <a:pt x="477" y="266"/>
                </a:lnTo>
                <a:lnTo>
                  <a:pt x="488" y="264"/>
                </a:lnTo>
                <a:lnTo>
                  <a:pt x="501" y="266"/>
                </a:lnTo>
                <a:lnTo>
                  <a:pt x="512" y="268"/>
                </a:lnTo>
                <a:lnTo>
                  <a:pt x="525" y="277"/>
                </a:lnTo>
                <a:lnTo>
                  <a:pt x="535" y="292"/>
                </a:lnTo>
                <a:lnTo>
                  <a:pt x="545" y="317"/>
                </a:lnTo>
                <a:lnTo>
                  <a:pt x="534" y="334"/>
                </a:lnTo>
                <a:lnTo>
                  <a:pt x="520" y="344"/>
                </a:lnTo>
                <a:lnTo>
                  <a:pt x="503" y="346"/>
                </a:lnTo>
                <a:lnTo>
                  <a:pt x="491" y="346"/>
                </a:lnTo>
                <a:lnTo>
                  <a:pt x="479" y="346"/>
                </a:lnTo>
                <a:lnTo>
                  <a:pt x="474" y="350"/>
                </a:lnTo>
                <a:lnTo>
                  <a:pt x="478" y="360"/>
                </a:lnTo>
                <a:lnTo>
                  <a:pt x="493" y="382"/>
                </a:lnTo>
                <a:lnTo>
                  <a:pt x="496" y="392"/>
                </a:lnTo>
                <a:lnTo>
                  <a:pt x="497" y="403"/>
                </a:lnTo>
                <a:lnTo>
                  <a:pt x="497" y="415"/>
                </a:lnTo>
                <a:lnTo>
                  <a:pt x="497" y="426"/>
                </a:lnTo>
                <a:lnTo>
                  <a:pt x="493" y="435"/>
                </a:lnTo>
                <a:lnTo>
                  <a:pt x="488" y="445"/>
                </a:lnTo>
                <a:lnTo>
                  <a:pt x="480" y="454"/>
                </a:lnTo>
                <a:lnTo>
                  <a:pt x="472" y="464"/>
                </a:lnTo>
                <a:lnTo>
                  <a:pt x="460" y="459"/>
                </a:lnTo>
                <a:lnTo>
                  <a:pt x="451" y="455"/>
                </a:lnTo>
                <a:lnTo>
                  <a:pt x="442" y="453"/>
                </a:lnTo>
                <a:lnTo>
                  <a:pt x="435" y="455"/>
                </a:lnTo>
                <a:lnTo>
                  <a:pt x="430" y="468"/>
                </a:lnTo>
                <a:lnTo>
                  <a:pt x="426" y="479"/>
                </a:lnTo>
                <a:lnTo>
                  <a:pt x="421" y="488"/>
                </a:lnTo>
                <a:lnTo>
                  <a:pt x="416" y="497"/>
                </a:lnTo>
                <a:lnTo>
                  <a:pt x="407" y="502"/>
                </a:lnTo>
                <a:lnTo>
                  <a:pt x="398" y="507"/>
                </a:lnTo>
                <a:lnTo>
                  <a:pt x="387" y="510"/>
                </a:lnTo>
                <a:lnTo>
                  <a:pt x="374" y="511"/>
                </a:lnTo>
                <a:close/>
              </a:path>
            </a:pathLst>
          </a:custGeom>
          <a:solidFill>
            <a:srgbClr val="996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Freeform 47"/>
          <p:cNvSpPr>
            <a:spLocks/>
          </p:cNvSpPr>
          <p:nvPr/>
        </p:nvSpPr>
        <p:spPr bwMode="auto">
          <a:xfrm>
            <a:off x="3535363" y="4192588"/>
            <a:ext cx="87312" cy="96837"/>
          </a:xfrm>
          <a:custGeom>
            <a:avLst/>
            <a:gdLst>
              <a:gd name="T0" fmla="*/ 2147483647 w 164"/>
              <a:gd name="T1" fmla="*/ 2147483647 h 185"/>
              <a:gd name="T2" fmla="*/ 2147483647 w 164"/>
              <a:gd name="T3" fmla="*/ 2147483647 h 185"/>
              <a:gd name="T4" fmla="*/ 2147483647 w 164"/>
              <a:gd name="T5" fmla="*/ 2147483647 h 185"/>
              <a:gd name="T6" fmla="*/ 2147483647 w 164"/>
              <a:gd name="T7" fmla="*/ 2147483647 h 185"/>
              <a:gd name="T8" fmla="*/ 2147483647 w 164"/>
              <a:gd name="T9" fmla="*/ 2147483647 h 185"/>
              <a:gd name="T10" fmla="*/ 2147483647 w 164"/>
              <a:gd name="T11" fmla="*/ 2147483647 h 185"/>
              <a:gd name="T12" fmla="*/ 2147483647 w 164"/>
              <a:gd name="T13" fmla="*/ 2147483647 h 185"/>
              <a:gd name="T14" fmla="*/ 2147483647 w 164"/>
              <a:gd name="T15" fmla="*/ 2147483647 h 185"/>
              <a:gd name="T16" fmla="*/ 0 w 164"/>
              <a:gd name="T17" fmla="*/ 0 h 185"/>
              <a:gd name="T18" fmla="*/ 2147483647 w 164"/>
              <a:gd name="T19" fmla="*/ 2147483647 h 185"/>
              <a:gd name="T20" fmla="*/ 2147483647 w 164"/>
              <a:gd name="T21" fmla="*/ 2147483647 h 185"/>
              <a:gd name="T22" fmla="*/ 2147483647 w 164"/>
              <a:gd name="T23" fmla="*/ 2147483647 h 185"/>
              <a:gd name="T24" fmla="*/ 2147483647 w 164"/>
              <a:gd name="T25" fmla="*/ 2147483647 h 185"/>
              <a:gd name="T26" fmla="*/ 2147483647 w 164"/>
              <a:gd name="T27" fmla="*/ 2147483647 h 185"/>
              <a:gd name="T28" fmla="*/ 2147483647 w 164"/>
              <a:gd name="T29" fmla="*/ 2147483647 h 185"/>
              <a:gd name="T30" fmla="*/ 2147483647 w 164"/>
              <a:gd name="T31" fmla="*/ 2147483647 h 185"/>
              <a:gd name="T32" fmla="*/ 2147483647 w 164"/>
              <a:gd name="T33" fmla="*/ 2147483647 h 185"/>
              <a:gd name="T34" fmla="*/ 2147483647 w 164"/>
              <a:gd name="T35" fmla="*/ 2147483647 h 185"/>
              <a:gd name="T36" fmla="*/ 2147483647 w 164"/>
              <a:gd name="T37" fmla="*/ 2147483647 h 18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64"/>
              <a:gd name="T58" fmla="*/ 0 h 185"/>
              <a:gd name="T59" fmla="*/ 164 w 164"/>
              <a:gd name="T60" fmla="*/ 185 h 185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64" h="185">
                <a:moveTo>
                  <a:pt x="155" y="185"/>
                </a:moveTo>
                <a:lnTo>
                  <a:pt x="141" y="170"/>
                </a:lnTo>
                <a:lnTo>
                  <a:pt x="121" y="149"/>
                </a:lnTo>
                <a:lnTo>
                  <a:pt x="95" y="121"/>
                </a:lnTo>
                <a:lnTo>
                  <a:pt x="68" y="92"/>
                </a:lnTo>
                <a:lnTo>
                  <a:pt x="40" y="61"/>
                </a:lnTo>
                <a:lnTo>
                  <a:pt x="19" y="34"/>
                </a:lnTo>
                <a:lnTo>
                  <a:pt x="3" y="12"/>
                </a:lnTo>
                <a:lnTo>
                  <a:pt x="0" y="0"/>
                </a:lnTo>
                <a:lnTo>
                  <a:pt x="11" y="6"/>
                </a:lnTo>
                <a:lnTo>
                  <a:pt x="30" y="24"/>
                </a:lnTo>
                <a:lnTo>
                  <a:pt x="50" y="48"/>
                </a:lnTo>
                <a:lnTo>
                  <a:pt x="76" y="79"/>
                </a:lnTo>
                <a:lnTo>
                  <a:pt x="100" y="110"/>
                </a:lnTo>
                <a:lnTo>
                  <a:pt x="124" y="140"/>
                </a:lnTo>
                <a:lnTo>
                  <a:pt x="145" y="164"/>
                </a:lnTo>
                <a:lnTo>
                  <a:pt x="164" y="182"/>
                </a:lnTo>
                <a:lnTo>
                  <a:pt x="163" y="184"/>
                </a:lnTo>
                <a:lnTo>
                  <a:pt x="155" y="185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9" name="Freeform 48"/>
          <p:cNvSpPr>
            <a:spLocks/>
          </p:cNvSpPr>
          <p:nvPr/>
        </p:nvSpPr>
        <p:spPr bwMode="auto">
          <a:xfrm>
            <a:off x="3725863" y="4254500"/>
            <a:ext cx="41275" cy="20638"/>
          </a:xfrm>
          <a:custGeom>
            <a:avLst/>
            <a:gdLst>
              <a:gd name="T0" fmla="*/ 2147483647 w 79"/>
              <a:gd name="T1" fmla="*/ 2147483647 h 38"/>
              <a:gd name="T2" fmla="*/ 2147483647 w 79"/>
              <a:gd name="T3" fmla="*/ 2147483647 h 38"/>
              <a:gd name="T4" fmla="*/ 2147483647 w 79"/>
              <a:gd name="T5" fmla="*/ 2147483647 h 38"/>
              <a:gd name="T6" fmla="*/ 2147483647 w 79"/>
              <a:gd name="T7" fmla="*/ 2147483647 h 38"/>
              <a:gd name="T8" fmla="*/ 2147483647 w 79"/>
              <a:gd name="T9" fmla="*/ 2147483647 h 38"/>
              <a:gd name="T10" fmla="*/ 2147483647 w 79"/>
              <a:gd name="T11" fmla="*/ 2147483647 h 38"/>
              <a:gd name="T12" fmla="*/ 0 w 79"/>
              <a:gd name="T13" fmla="*/ 0 h 38"/>
              <a:gd name="T14" fmla="*/ 2147483647 w 79"/>
              <a:gd name="T15" fmla="*/ 0 h 38"/>
              <a:gd name="T16" fmla="*/ 2147483647 w 79"/>
              <a:gd name="T17" fmla="*/ 0 h 38"/>
              <a:gd name="T18" fmla="*/ 2147483647 w 79"/>
              <a:gd name="T19" fmla="*/ 2147483647 h 38"/>
              <a:gd name="T20" fmla="*/ 2147483647 w 79"/>
              <a:gd name="T21" fmla="*/ 2147483647 h 38"/>
              <a:gd name="T22" fmla="*/ 2147483647 w 79"/>
              <a:gd name="T23" fmla="*/ 2147483647 h 38"/>
              <a:gd name="T24" fmla="*/ 2147483647 w 79"/>
              <a:gd name="T25" fmla="*/ 2147483647 h 38"/>
              <a:gd name="T26" fmla="*/ 2147483647 w 79"/>
              <a:gd name="T27" fmla="*/ 2147483647 h 38"/>
              <a:gd name="T28" fmla="*/ 2147483647 w 79"/>
              <a:gd name="T29" fmla="*/ 2147483647 h 38"/>
              <a:gd name="T30" fmla="*/ 2147483647 w 79"/>
              <a:gd name="T31" fmla="*/ 2147483647 h 38"/>
              <a:gd name="T32" fmla="*/ 2147483647 w 79"/>
              <a:gd name="T33" fmla="*/ 2147483647 h 38"/>
              <a:gd name="T34" fmla="*/ 2147483647 w 79"/>
              <a:gd name="T35" fmla="*/ 2147483647 h 38"/>
              <a:gd name="T36" fmla="*/ 2147483647 w 79"/>
              <a:gd name="T37" fmla="*/ 2147483647 h 38"/>
              <a:gd name="T38" fmla="*/ 2147483647 w 79"/>
              <a:gd name="T39" fmla="*/ 2147483647 h 38"/>
              <a:gd name="T40" fmla="*/ 2147483647 w 79"/>
              <a:gd name="T41" fmla="*/ 2147483647 h 38"/>
              <a:gd name="T42" fmla="*/ 2147483647 w 79"/>
              <a:gd name="T43" fmla="*/ 2147483647 h 38"/>
              <a:gd name="T44" fmla="*/ 2147483647 w 79"/>
              <a:gd name="T45" fmla="*/ 2147483647 h 3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79"/>
              <a:gd name="T70" fmla="*/ 0 h 38"/>
              <a:gd name="T71" fmla="*/ 79 w 79"/>
              <a:gd name="T72" fmla="*/ 38 h 3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79" h="38">
                <a:moveTo>
                  <a:pt x="39" y="38"/>
                </a:moveTo>
                <a:lnTo>
                  <a:pt x="31" y="33"/>
                </a:lnTo>
                <a:lnTo>
                  <a:pt x="24" y="28"/>
                </a:lnTo>
                <a:lnTo>
                  <a:pt x="18" y="24"/>
                </a:lnTo>
                <a:lnTo>
                  <a:pt x="14" y="21"/>
                </a:lnTo>
                <a:lnTo>
                  <a:pt x="7" y="11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7" y="5"/>
                </a:lnTo>
                <a:lnTo>
                  <a:pt x="14" y="13"/>
                </a:lnTo>
                <a:lnTo>
                  <a:pt x="23" y="19"/>
                </a:lnTo>
                <a:lnTo>
                  <a:pt x="33" y="26"/>
                </a:lnTo>
                <a:lnTo>
                  <a:pt x="42" y="28"/>
                </a:lnTo>
                <a:lnTo>
                  <a:pt x="51" y="28"/>
                </a:lnTo>
                <a:lnTo>
                  <a:pt x="58" y="23"/>
                </a:lnTo>
                <a:lnTo>
                  <a:pt x="66" y="16"/>
                </a:lnTo>
                <a:lnTo>
                  <a:pt x="72" y="16"/>
                </a:lnTo>
                <a:lnTo>
                  <a:pt x="79" y="23"/>
                </a:lnTo>
                <a:lnTo>
                  <a:pt x="69" y="31"/>
                </a:lnTo>
                <a:lnTo>
                  <a:pt x="58" y="36"/>
                </a:lnTo>
                <a:lnTo>
                  <a:pt x="48" y="37"/>
                </a:lnTo>
                <a:lnTo>
                  <a:pt x="39" y="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0" name="Freeform 49"/>
          <p:cNvSpPr>
            <a:spLocks/>
          </p:cNvSpPr>
          <p:nvPr/>
        </p:nvSpPr>
        <p:spPr bwMode="auto">
          <a:xfrm>
            <a:off x="4005263" y="4238625"/>
            <a:ext cx="15875" cy="23813"/>
          </a:xfrm>
          <a:custGeom>
            <a:avLst/>
            <a:gdLst>
              <a:gd name="T0" fmla="*/ 2147483647 w 28"/>
              <a:gd name="T1" fmla="*/ 2147483647 h 44"/>
              <a:gd name="T2" fmla="*/ 2147483647 w 28"/>
              <a:gd name="T3" fmla="*/ 2147483647 h 44"/>
              <a:gd name="T4" fmla="*/ 2147483647 w 28"/>
              <a:gd name="T5" fmla="*/ 2147483647 h 44"/>
              <a:gd name="T6" fmla="*/ 0 w 28"/>
              <a:gd name="T7" fmla="*/ 2147483647 h 44"/>
              <a:gd name="T8" fmla="*/ 2147483647 w 28"/>
              <a:gd name="T9" fmla="*/ 2147483647 h 44"/>
              <a:gd name="T10" fmla="*/ 2147483647 w 28"/>
              <a:gd name="T11" fmla="*/ 2147483647 h 44"/>
              <a:gd name="T12" fmla="*/ 2147483647 w 28"/>
              <a:gd name="T13" fmla="*/ 2147483647 h 44"/>
              <a:gd name="T14" fmla="*/ 2147483647 w 28"/>
              <a:gd name="T15" fmla="*/ 2147483647 h 44"/>
              <a:gd name="T16" fmla="*/ 2147483647 w 28"/>
              <a:gd name="T17" fmla="*/ 0 h 44"/>
              <a:gd name="T18" fmla="*/ 2147483647 w 28"/>
              <a:gd name="T19" fmla="*/ 2147483647 h 44"/>
              <a:gd name="T20" fmla="*/ 2147483647 w 28"/>
              <a:gd name="T21" fmla="*/ 2147483647 h 44"/>
              <a:gd name="T22" fmla="*/ 2147483647 w 28"/>
              <a:gd name="T23" fmla="*/ 2147483647 h 44"/>
              <a:gd name="T24" fmla="*/ 2147483647 w 28"/>
              <a:gd name="T25" fmla="*/ 2147483647 h 44"/>
              <a:gd name="T26" fmla="*/ 2147483647 w 28"/>
              <a:gd name="T27" fmla="*/ 2147483647 h 44"/>
              <a:gd name="T28" fmla="*/ 2147483647 w 28"/>
              <a:gd name="T29" fmla="*/ 2147483647 h 44"/>
              <a:gd name="T30" fmla="*/ 2147483647 w 28"/>
              <a:gd name="T31" fmla="*/ 2147483647 h 44"/>
              <a:gd name="T32" fmla="*/ 2147483647 w 28"/>
              <a:gd name="T33" fmla="*/ 2147483647 h 4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44"/>
              <a:gd name="T53" fmla="*/ 28 w 28"/>
              <a:gd name="T54" fmla="*/ 44 h 4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44">
                <a:moveTo>
                  <a:pt x="11" y="43"/>
                </a:moveTo>
                <a:lnTo>
                  <a:pt x="5" y="33"/>
                </a:lnTo>
                <a:lnTo>
                  <a:pt x="1" y="25"/>
                </a:lnTo>
                <a:lnTo>
                  <a:pt x="0" y="18"/>
                </a:lnTo>
                <a:lnTo>
                  <a:pt x="1" y="13"/>
                </a:lnTo>
                <a:lnTo>
                  <a:pt x="4" y="8"/>
                </a:lnTo>
                <a:lnTo>
                  <a:pt x="9" y="4"/>
                </a:lnTo>
                <a:lnTo>
                  <a:pt x="17" y="1"/>
                </a:lnTo>
                <a:lnTo>
                  <a:pt x="28" y="0"/>
                </a:lnTo>
                <a:lnTo>
                  <a:pt x="24" y="9"/>
                </a:lnTo>
                <a:lnTo>
                  <a:pt x="22" y="19"/>
                </a:lnTo>
                <a:lnTo>
                  <a:pt x="19" y="23"/>
                </a:lnTo>
                <a:lnTo>
                  <a:pt x="18" y="29"/>
                </a:lnTo>
                <a:lnTo>
                  <a:pt x="15" y="34"/>
                </a:lnTo>
                <a:lnTo>
                  <a:pt x="14" y="43"/>
                </a:lnTo>
                <a:lnTo>
                  <a:pt x="13" y="44"/>
                </a:lnTo>
                <a:lnTo>
                  <a:pt x="11" y="4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1" name="Freeform 50"/>
          <p:cNvSpPr>
            <a:spLocks/>
          </p:cNvSpPr>
          <p:nvPr/>
        </p:nvSpPr>
        <p:spPr bwMode="auto">
          <a:xfrm>
            <a:off x="3706813" y="4157663"/>
            <a:ext cx="85725" cy="88900"/>
          </a:xfrm>
          <a:custGeom>
            <a:avLst/>
            <a:gdLst>
              <a:gd name="T0" fmla="*/ 2147483647 w 161"/>
              <a:gd name="T1" fmla="*/ 2147483647 h 167"/>
              <a:gd name="T2" fmla="*/ 2147483647 w 161"/>
              <a:gd name="T3" fmla="*/ 2147483647 h 167"/>
              <a:gd name="T4" fmla="*/ 2147483647 w 161"/>
              <a:gd name="T5" fmla="*/ 2147483647 h 167"/>
              <a:gd name="T6" fmla="*/ 2147483647 w 161"/>
              <a:gd name="T7" fmla="*/ 2147483647 h 167"/>
              <a:gd name="T8" fmla="*/ 2147483647 w 161"/>
              <a:gd name="T9" fmla="*/ 2147483647 h 167"/>
              <a:gd name="T10" fmla="*/ 2147483647 w 161"/>
              <a:gd name="T11" fmla="*/ 2147483647 h 167"/>
              <a:gd name="T12" fmla="*/ 2147483647 w 161"/>
              <a:gd name="T13" fmla="*/ 2147483647 h 167"/>
              <a:gd name="T14" fmla="*/ 2147483647 w 161"/>
              <a:gd name="T15" fmla="*/ 2147483647 h 167"/>
              <a:gd name="T16" fmla="*/ 2147483647 w 161"/>
              <a:gd name="T17" fmla="*/ 2147483647 h 167"/>
              <a:gd name="T18" fmla="*/ 2147483647 w 161"/>
              <a:gd name="T19" fmla="*/ 2147483647 h 167"/>
              <a:gd name="T20" fmla="*/ 2147483647 w 161"/>
              <a:gd name="T21" fmla="*/ 2147483647 h 167"/>
              <a:gd name="T22" fmla="*/ 2147483647 w 161"/>
              <a:gd name="T23" fmla="*/ 2147483647 h 167"/>
              <a:gd name="T24" fmla="*/ 2147483647 w 161"/>
              <a:gd name="T25" fmla="*/ 2147483647 h 167"/>
              <a:gd name="T26" fmla="*/ 2147483647 w 161"/>
              <a:gd name="T27" fmla="*/ 2147483647 h 167"/>
              <a:gd name="T28" fmla="*/ 2147483647 w 161"/>
              <a:gd name="T29" fmla="*/ 2147483647 h 167"/>
              <a:gd name="T30" fmla="*/ 2147483647 w 161"/>
              <a:gd name="T31" fmla="*/ 2147483647 h 167"/>
              <a:gd name="T32" fmla="*/ 2147483647 w 161"/>
              <a:gd name="T33" fmla="*/ 2147483647 h 167"/>
              <a:gd name="T34" fmla="*/ 2147483647 w 161"/>
              <a:gd name="T35" fmla="*/ 2147483647 h 167"/>
              <a:gd name="T36" fmla="*/ 2147483647 w 161"/>
              <a:gd name="T37" fmla="*/ 2147483647 h 167"/>
              <a:gd name="T38" fmla="*/ 2147483647 w 161"/>
              <a:gd name="T39" fmla="*/ 2147483647 h 167"/>
              <a:gd name="T40" fmla="*/ 2147483647 w 161"/>
              <a:gd name="T41" fmla="*/ 2147483647 h 167"/>
              <a:gd name="T42" fmla="*/ 2147483647 w 161"/>
              <a:gd name="T43" fmla="*/ 2147483647 h 167"/>
              <a:gd name="T44" fmla="*/ 0 w 161"/>
              <a:gd name="T45" fmla="*/ 2147483647 h 167"/>
              <a:gd name="T46" fmla="*/ 2147483647 w 161"/>
              <a:gd name="T47" fmla="*/ 2147483647 h 167"/>
              <a:gd name="T48" fmla="*/ 2147483647 w 161"/>
              <a:gd name="T49" fmla="*/ 2147483647 h 167"/>
              <a:gd name="T50" fmla="*/ 2147483647 w 161"/>
              <a:gd name="T51" fmla="*/ 2147483647 h 167"/>
              <a:gd name="T52" fmla="*/ 2147483647 w 161"/>
              <a:gd name="T53" fmla="*/ 2147483647 h 167"/>
              <a:gd name="T54" fmla="*/ 2147483647 w 161"/>
              <a:gd name="T55" fmla="*/ 2147483647 h 167"/>
              <a:gd name="T56" fmla="*/ 2147483647 w 161"/>
              <a:gd name="T57" fmla="*/ 2147483647 h 167"/>
              <a:gd name="T58" fmla="*/ 2147483647 w 161"/>
              <a:gd name="T59" fmla="*/ 2147483647 h 167"/>
              <a:gd name="T60" fmla="*/ 2147483647 w 161"/>
              <a:gd name="T61" fmla="*/ 2147483647 h 167"/>
              <a:gd name="T62" fmla="*/ 2147483647 w 161"/>
              <a:gd name="T63" fmla="*/ 2147483647 h 167"/>
              <a:gd name="T64" fmla="*/ 2147483647 w 161"/>
              <a:gd name="T65" fmla="*/ 2147483647 h 167"/>
              <a:gd name="T66" fmla="*/ 2147483647 w 161"/>
              <a:gd name="T67" fmla="*/ 2147483647 h 167"/>
              <a:gd name="T68" fmla="*/ 2147483647 w 161"/>
              <a:gd name="T69" fmla="*/ 2147483647 h 167"/>
              <a:gd name="T70" fmla="*/ 2147483647 w 161"/>
              <a:gd name="T71" fmla="*/ 0 h 167"/>
              <a:gd name="T72" fmla="*/ 2147483647 w 161"/>
              <a:gd name="T73" fmla="*/ 0 h 167"/>
              <a:gd name="T74" fmla="*/ 2147483647 w 161"/>
              <a:gd name="T75" fmla="*/ 2147483647 h 167"/>
              <a:gd name="T76" fmla="*/ 2147483647 w 161"/>
              <a:gd name="T77" fmla="*/ 2147483647 h 167"/>
              <a:gd name="T78" fmla="*/ 2147483647 w 161"/>
              <a:gd name="T79" fmla="*/ 2147483647 h 167"/>
              <a:gd name="T80" fmla="*/ 2147483647 w 161"/>
              <a:gd name="T81" fmla="*/ 2147483647 h 167"/>
              <a:gd name="T82" fmla="*/ 2147483647 w 161"/>
              <a:gd name="T83" fmla="*/ 2147483647 h 167"/>
              <a:gd name="T84" fmla="*/ 2147483647 w 161"/>
              <a:gd name="T85" fmla="*/ 2147483647 h 167"/>
              <a:gd name="T86" fmla="*/ 2147483647 w 161"/>
              <a:gd name="T87" fmla="*/ 2147483647 h 167"/>
              <a:gd name="T88" fmla="*/ 2147483647 w 161"/>
              <a:gd name="T89" fmla="*/ 2147483647 h 167"/>
              <a:gd name="T90" fmla="*/ 2147483647 w 161"/>
              <a:gd name="T91" fmla="*/ 2147483647 h 167"/>
              <a:gd name="T92" fmla="*/ 2147483647 w 161"/>
              <a:gd name="T93" fmla="*/ 2147483647 h 167"/>
              <a:gd name="T94" fmla="*/ 2147483647 w 161"/>
              <a:gd name="T95" fmla="*/ 2147483647 h 167"/>
              <a:gd name="T96" fmla="*/ 2147483647 w 161"/>
              <a:gd name="T97" fmla="*/ 2147483647 h 167"/>
              <a:gd name="T98" fmla="*/ 2147483647 w 161"/>
              <a:gd name="T99" fmla="*/ 2147483647 h 167"/>
              <a:gd name="T100" fmla="*/ 2147483647 w 161"/>
              <a:gd name="T101" fmla="*/ 2147483647 h 167"/>
              <a:gd name="T102" fmla="*/ 2147483647 w 161"/>
              <a:gd name="T103" fmla="*/ 2147483647 h 167"/>
              <a:gd name="T104" fmla="*/ 2147483647 w 161"/>
              <a:gd name="T105" fmla="*/ 2147483647 h 167"/>
              <a:gd name="T106" fmla="*/ 2147483647 w 161"/>
              <a:gd name="T107" fmla="*/ 2147483647 h 167"/>
              <a:gd name="T108" fmla="*/ 2147483647 w 161"/>
              <a:gd name="T109" fmla="*/ 2147483647 h 16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61"/>
              <a:gd name="T166" fmla="*/ 0 h 167"/>
              <a:gd name="T167" fmla="*/ 161 w 161"/>
              <a:gd name="T168" fmla="*/ 167 h 16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61" h="167">
                <a:moveTo>
                  <a:pt x="151" y="167"/>
                </a:moveTo>
                <a:lnTo>
                  <a:pt x="137" y="163"/>
                </a:lnTo>
                <a:lnTo>
                  <a:pt x="126" y="158"/>
                </a:lnTo>
                <a:lnTo>
                  <a:pt x="115" y="152"/>
                </a:lnTo>
                <a:lnTo>
                  <a:pt x="107" y="147"/>
                </a:lnTo>
                <a:lnTo>
                  <a:pt x="98" y="142"/>
                </a:lnTo>
                <a:lnTo>
                  <a:pt x="91" y="141"/>
                </a:lnTo>
                <a:lnTo>
                  <a:pt x="83" y="143"/>
                </a:lnTo>
                <a:lnTo>
                  <a:pt x="77" y="151"/>
                </a:lnTo>
                <a:lnTo>
                  <a:pt x="65" y="150"/>
                </a:lnTo>
                <a:lnTo>
                  <a:pt x="58" y="148"/>
                </a:lnTo>
                <a:lnTo>
                  <a:pt x="53" y="144"/>
                </a:lnTo>
                <a:lnTo>
                  <a:pt x="53" y="142"/>
                </a:lnTo>
                <a:lnTo>
                  <a:pt x="53" y="131"/>
                </a:lnTo>
                <a:lnTo>
                  <a:pt x="55" y="120"/>
                </a:lnTo>
                <a:lnTo>
                  <a:pt x="45" y="114"/>
                </a:lnTo>
                <a:lnTo>
                  <a:pt x="38" y="110"/>
                </a:lnTo>
                <a:lnTo>
                  <a:pt x="27" y="105"/>
                </a:lnTo>
                <a:lnTo>
                  <a:pt x="20" y="101"/>
                </a:lnTo>
                <a:lnTo>
                  <a:pt x="11" y="96"/>
                </a:lnTo>
                <a:lnTo>
                  <a:pt x="6" y="91"/>
                </a:lnTo>
                <a:lnTo>
                  <a:pt x="1" y="85"/>
                </a:lnTo>
                <a:lnTo>
                  <a:pt x="0" y="79"/>
                </a:lnTo>
                <a:lnTo>
                  <a:pt x="10" y="74"/>
                </a:lnTo>
                <a:lnTo>
                  <a:pt x="21" y="77"/>
                </a:lnTo>
                <a:lnTo>
                  <a:pt x="32" y="85"/>
                </a:lnTo>
                <a:lnTo>
                  <a:pt x="46" y="89"/>
                </a:lnTo>
                <a:lnTo>
                  <a:pt x="50" y="77"/>
                </a:lnTo>
                <a:lnTo>
                  <a:pt x="54" y="66"/>
                </a:lnTo>
                <a:lnTo>
                  <a:pt x="58" y="55"/>
                </a:lnTo>
                <a:lnTo>
                  <a:pt x="62" y="45"/>
                </a:lnTo>
                <a:lnTo>
                  <a:pt x="64" y="33"/>
                </a:lnTo>
                <a:lnTo>
                  <a:pt x="68" y="22"/>
                </a:lnTo>
                <a:lnTo>
                  <a:pt x="72" y="12"/>
                </a:lnTo>
                <a:lnTo>
                  <a:pt x="75" y="2"/>
                </a:lnTo>
                <a:lnTo>
                  <a:pt x="77" y="0"/>
                </a:lnTo>
                <a:lnTo>
                  <a:pt x="81" y="0"/>
                </a:lnTo>
                <a:lnTo>
                  <a:pt x="78" y="12"/>
                </a:lnTo>
                <a:lnTo>
                  <a:pt x="75" y="23"/>
                </a:lnTo>
                <a:lnTo>
                  <a:pt x="72" y="34"/>
                </a:lnTo>
                <a:lnTo>
                  <a:pt x="69" y="47"/>
                </a:lnTo>
                <a:lnTo>
                  <a:pt x="65" y="58"/>
                </a:lnTo>
                <a:lnTo>
                  <a:pt x="63" y="70"/>
                </a:lnTo>
                <a:lnTo>
                  <a:pt x="60" y="82"/>
                </a:lnTo>
                <a:lnTo>
                  <a:pt x="59" y="95"/>
                </a:lnTo>
                <a:lnTo>
                  <a:pt x="63" y="96"/>
                </a:lnTo>
                <a:lnTo>
                  <a:pt x="74" y="101"/>
                </a:lnTo>
                <a:lnTo>
                  <a:pt x="88" y="109"/>
                </a:lnTo>
                <a:lnTo>
                  <a:pt x="106" y="120"/>
                </a:lnTo>
                <a:lnTo>
                  <a:pt x="122" y="131"/>
                </a:lnTo>
                <a:lnTo>
                  <a:pt x="139" y="142"/>
                </a:lnTo>
                <a:lnTo>
                  <a:pt x="151" y="152"/>
                </a:lnTo>
                <a:lnTo>
                  <a:pt x="161" y="161"/>
                </a:lnTo>
                <a:lnTo>
                  <a:pt x="156" y="166"/>
                </a:lnTo>
                <a:lnTo>
                  <a:pt x="151" y="16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Freeform 51"/>
          <p:cNvSpPr>
            <a:spLocks/>
          </p:cNvSpPr>
          <p:nvPr/>
        </p:nvSpPr>
        <p:spPr bwMode="auto">
          <a:xfrm>
            <a:off x="3748088" y="4137025"/>
            <a:ext cx="30162" cy="69850"/>
          </a:xfrm>
          <a:custGeom>
            <a:avLst/>
            <a:gdLst>
              <a:gd name="T0" fmla="*/ 2147483647 w 57"/>
              <a:gd name="T1" fmla="*/ 2147483647 h 130"/>
              <a:gd name="T2" fmla="*/ 2147483647 w 57"/>
              <a:gd name="T3" fmla="*/ 2147483647 h 130"/>
              <a:gd name="T4" fmla="*/ 2147483647 w 57"/>
              <a:gd name="T5" fmla="*/ 2147483647 h 130"/>
              <a:gd name="T6" fmla="*/ 2147483647 w 57"/>
              <a:gd name="T7" fmla="*/ 2147483647 h 130"/>
              <a:gd name="T8" fmla="*/ 2147483647 w 57"/>
              <a:gd name="T9" fmla="*/ 2147483647 h 130"/>
              <a:gd name="T10" fmla="*/ 2147483647 w 57"/>
              <a:gd name="T11" fmla="*/ 2147483647 h 130"/>
              <a:gd name="T12" fmla="*/ 2147483647 w 57"/>
              <a:gd name="T13" fmla="*/ 2147483647 h 130"/>
              <a:gd name="T14" fmla="*/ 2147483647 w 57"/>
              <a:gd name="T15" fmla="*/ 2147483647 h 130"/>
              <a:gd name="T16" fmla="*/ 2147483647 w 57"/>
              <a:gd name="T17" fmla="*/ 2147483647 h 130"/>
              <a:gd name="T18" fmla="*/ 2147483647 w 57"/>
              <a:gd name="T19" fmla="*/ 2147483647 h 130"/>
              <a:gd name="T20" fmla="*/ 2147483647 w 57"/>
              <a:gd name="T21" fmla="*/ 2147483647 h 130"/>
              <a:gd name="T22" fmla="*/ 2147483647 w 57"/>
              <a:gd name="T23" fmla="*/ 2147483647 h 130"/>
              <a:gd name="T24" fmla="*/ 0 w 57"/>
              <a:gd name="T25" fmla="*/ 2147483647 h 130"/>
              <a:gd name="T26" fmla="*/ 2147483647 w 57"/>
              <a:gd name="T27" fmla="*/ 2147483647 h 130"/>
              <a:gd name="T28" fmla="*/ 2147483647 w 57"/>
              <a:gd name="T29" fmla="*/ 0 h 130"/>
              <a:gd name="T30" fmla="*/ 2147483647 w 57"/>
              <a:gd name="T31" fmla="*/ 2147483647 h 130"/>
              <a:gd name="T32" fmla="*/ 2147483647 w 57"/>
              <a:gd name="T33" fmla="*/ 2147483647 h 130"/>
              <a:gd name="T34" fmla="*/ 2147483647 w 57"/>
              <a:gd name="T35" fmla="*/ 2147483647 h 130"/>
              <a:gd name="T36" fmla="*/ 2147483647 w 57"/>
              <a:gd name="T37" fmla="*/ 2147483647 h 130"/>
              <a:gd name="T38" fmla="*/ 2147483647 w 57"/>
              <a:gd name="T39" fmla="*/ 2147483647 h 130"/>
              <a:gd name="T40" fmla="*/ 2147483647 w 57"/>
              <a:gd name="T41" fmla="*/ 2147483647 h 130"/>
              <a:gd name="T42" fmla="*/ 2147483647 w 57"/>
              <a:gd name="T43" fmla="*/ 2147483647 h 130"/>
              <a:gd name="T44" fmla="*/ 2147483647 w 57"/>
              <a:gd name="T45" fmla="*/ 2147483647 h 130"/>
              <a:gd name="T46" fmla="*/ 2147483647 w 57"/>
              <a:gd name="T47" fmla="*/ 2147483647 h 130"/>
              <a:gd name="T48" fmla="*/ 2147483647 w 57"/>
              <a:gd name="T49" fmla="*/ 2147483647 h 13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57"/>
              <a:gd name="T76" fmla="*/ 0 h 130"/>
              <a:gd name="T77" fmla="*/ 57 w 57"/>
              <a:gd name="T78" fmla="*/ 130 h 13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57" h="130">
                <a:moveTo>
                  <a:pt x="51" y="129"/>
                </a:moveTo>
                <a:lnTo>
                  <a:pt x="46" y="118"/>
                </a:lnTo>
                <a:lnTo>
                  <a:pt x="42" y="108"/>
                </a:lnTo>
                <a:lnTo>
                  <a:pt x="39" y="94"/>
                </a:lnTo>
                <a:lnTo>
                  <a:pt x="38" y="81"/>
                </a:lnTo>
                <a:lnTo>
                  <a:pt x="35" y="67"/>
                </a:lnTo>
                <a:lnTo>
                  <a:pt x="34" y="54"/>
                </a:lnTo>
                <a:lnTo>
                  <a:pt x="32" y="42"/>
                </a:lnTo>
                <a:lnTo>
                  <a:pt x="29" y="33"/>
                </a:lnTo>
                <a:lnTo>
                  <a:pt x="20" y="24"/>
                </a:lnTo>
                <a:lnTo>
                  <a:pt x="11" y="17"/>
                </a:lnTo>
                <a:lnTo>
                  <a:pt x="4" y="9"/>
                </a:lnTo>
                <a:lnTo>
                  <a:pt x="0" y="4"/>
                </a:lnTo>
                <a:lnTo>
                  <a:pt x="3" y="1"/>
                </a:lnTo>
                <a:lnTo>
                  <a:pt x="5" y="0"/>
                </a:lnTo>
                <a:lnTo>
                  <a:pt x="20" y="5"/>
                </a:lnTo>
                <a:lnTo>
                  <a:pt x="33" y="18"/>
                </a:lnTo>
                <a:lnTo>
                  <a:pt x="43" y="33"/>
                </a:lnTo>
                <a:lnTo>
                  <a:pt x="51" y="52"/>
                </a:lnTo>
                <a:lnTo>
                  <a:pt x="54" y="71"/>
                </a:lnTo>
                <a:lnTo>
                  <a:pt x="57" y="92"/>
                </a:lnTo>
                <a:lnTo>
                  <a:pt x="57" y="111"/>
                </a:lnTo>
                <a:lnTo>
                  <a:pt x="56" y="130"/>
                </a:lnTo>
                <a:lnTo>
                  <a:pt x="53" y="129"/>
                </a:lnTo>
                <a:lnTo>
                  <a:pt x="51" y="1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433" name="Picture 52" descr="j011985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886200"/>
            <a:ext cx="147002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34" name="Rectangle 53" descr="Tegel vågrätt"/>
          <p:cNvSpPr>
            <a:spLocks noChangeArrowheads="1"/>
          </p:cNvSpPr>
          <p:nvPr/>
        </p:nvSpPr>
        <p:spPr bwMode="auto">
          <a:xfrm>
            <a:off x="4191000" y="3352800"/>
            <a:ext cx="152400" cy="2057400"/>
          </a:xfrm>
          <a:prstGeom prst="rect">
            <a:avLst/>
          </a:prstGeom>
          <a:pattFill prst="horzBrick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en-US">
              <a:latin typeface="Times New Roman" pitchFamily="18" charset="0"/>
            </a:endParaRPr>
          </a:p>
        </p:txBody>
      </p:sp>
      <p:sp>
        <p:nvSpPr>
          <p:cNvPr id="16435" name="Text Box 54"/>
          <p:cNvSpPr txBox="1">
            <a:spLocks noChangeArrowheads="1"/>
          </p:cNvSpPr>
          <p:nvPr/>
        </p:nvSpPr>
        <p:spPr bwMode="auto">
          <a:xfrm>
            <a:off x="2195513" y="3357563"/>
            <a:ext cx="1804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en-US" sz="2000" b="1">
                <a:latin typeface="Arial" charset="0"/>
              </a:rPr>
              <a:t>Bolnik z</a:t>
            </a:r>
            <a:r>
              <a:rPr lang="sv-SE" altLang="en-US" sz="2000" b="1">
                <a:latin typeface="Arial" charset="0"/>
              </a:rPr>
              <a:t> I-131</a:t>
            </a:r>
            <a:endParaRPr lang="en-US" altLang="en-US" sz="2000" b="1">
              <a:latin typeface="Arial" charset="0"/>
            </a:endParaRPr>
          </a:p>
        </p:txBody>
      </p:sp>
      <p:sp>
        <p:nvSpPr>
          <p:cNvPr id="16436" name="Text Box 55"/>
          <p:cNvSpPr txBox="1">
            <a:spLocks noChangeArrowheads="1"/>
          </p:cNvSpPr>
          <p:nvPr/>
        </p:nvSpPr>
        <p:spPr bwMode="auto">
          <a:xfrm>
            <a:off x="2492375" y="5257800"/>
            <a:ext cx="1157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2000">
                <a:latin typeface="Arial" charset="0"/>
              </a:rPr>
              <a:t>D mSv/h</a:t>
            </a:r>
            <a:endParaRPr lang="en-US" altLang="en-US" sz="2000">
              <a:latin typeface="Arial" charset="0"/>
            </a:endParaRPr>
          </a:p>
        </p:txBody>
      </p:sp>
      <p:sp>
        <p:nvSpPr>
          <p:cNvPr id="16437" name="Text Box 56"/>
          <p:cNvSpPr txBox="1">
            <a:spLocks noChangeArrowheads="1"/>
          </p:cNvSpPr>
          <p:nvPr/>
        </p:nvSpPr>
        <p:spPr bwMode="auto">
          <a:xfrm>
            <a:off x="4408488" y="5257800"/>
            <a:ext cx="2482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2000">
                <a:latin typeface="Arial" charset="0"/>
              </a:rPr>
              <a:t>0.3 mSv/</a:t>
            </a:r>
            <a:r>
              <a:rPr lang="sl-SI" altLang="en-US" sz="2000">
                <a:latin typeface="Arial" charset="0"/>
              </a:rPr>
              <a:t>preiskavo ?</a:t>
            </a:r>
            <a:endParaRPr lang="en-US" altLang="en-US" sz="2000">
              <a:latin typeface="Arial" charset="0"/>
            </a:endParaRPr>
          </a:p>
        </p:txBody>
      </p:sp>
      <p:sp>
        <p:nvSpPr>
          <p:cNvPr id="16438" name="Line 57"/>
          <p:cNvSpPr>
            <a:spLocks noChangeShapeType="1"/>
          </p:cNvSpPr>
          <p:nvPr/>
        </p:nvSpPr>
        <p:spPr bwMode="auto">
          <a:xfrm>
            <a:off x="3200400" y="60198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9" name="Text Box 58"/>
          <p:cNvSpPr txBox="1">
            <a:spLocks noChangeArrowheads="1"/>
          </p:cNvSpPr>
          <p:nvPr/>
        </p:nvSpPr>
        <p:spPr bwMode="auto">
          <a:xfrm>
            <a:off x="3860800" y="5715000"/>
            <a:ext cx="893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en-US" sz="1600">
                <a:latin typeface="Arial" charset="0"/>
              </a:rPr>
              <a:t>razdalja</a:t>
            </a:r>
            <a:endParaRPr lang="en-US" altLang="en-US" sz="1600">
              <a:latin typeface="Arial" charset="0"/>
            </a:endParaRPr>
          </a:p>
        </p:txBody>
      </p:sp>
      <p:sp>
        <p:nvSpPr>
          <p:cNvPr id="16440" name="Text Box 59"/>
          <p:cNvSpPr txBox="1">
            <a:spLocks noChangeArrowheads="1"/>
          </p:cNvSpPr>
          <p:nvPr/>
        </p:nvSpPr>
        <p:spPr bwMode="auto">
          <a:xfrm>
            <a:off x="4716463" y="3357563"/>
            <a:ext cx="145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en-US" sz="2000" b="1">
                <a:latin typeface="Arial" charset="0"/>
              </a:rPr>
              <a:t>Prebivalec</a:t>
            </a:r>
            <a:endParaRPr lang="en-US" altLang="en-US" sz="2000" b="1">
              <a:latin typeface="Arial" charset="0"/>
            </a:endParaRPr>
          </a:p>
        </p:txBody>
      </p:sp>
      <p:sp>
        <p:nvSpPr>
          <p:cNvPr id="16441" name="Text Box 60"/>
          <p:cNvSpPr txBox="1">
            <a:spLocks noChangeArrowheads="1"/>
          </p:cNvSpPr>
          <p:nvPr/>
        </p:nvSpPr>
        <p:spPr bwMode="auto">
          <a:xfrm>
            <a:off x="1279525" y="5070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v-SE" altLang="en-US">
              <a:latin typeface="Times New Roman" pitchFamily="18" charset="0"/>
            </a:endParaRPr>
          </a:p>
        </p:txBody>
      </p:sp>
      <p:sp>
        <p:nvSpPr>
          <p:cNvPr id="21565" name="Text Box 61"/>
          <p:cNvSpPr txBox="1">
            <a:spLocks noChangeArrowheads="1"/>
          </p:cNvSpPr>
          <p:nvPr/>
        </p:nvSpPr>
        <p:spPr bwMode="auto">
          <a:xfrm>
            <a:off x="539750" y="1341438"/>
            <a:ext cx="8135938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Ločene čakalnice so namenjene: </a:t>
            </a:r>
          </a:p>
          <a:p>
            <a:pPr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 -  osebam z apliciranim radioaktivnim odmerkom</a:t>
            </a:r>
          </a:p>
          <a:p>
            <a:pPr>
              <a:defRPr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 -  ostalim bolnikom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43" name="Rectangle 62"/>
          <p:cNvSpPr>
            <a:spLocks noChangeArrowheads="1"/>
          </p:cNvSpPr>
          <p:nvPr/>
        </p:nvSpPr>
        <p:spPr bwMode="auto">
          <a:xfrm>
            <a:off x="6732588" y="3059113"/>
            <a:ext cx="125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>
              <a:latin typeface="Times New Roman" pitchFamily="18" charset="0"/>
            </a:endParaRPr>
          </a:p>
        </p:txBody>
      </p:sp>
      <p:sp>
        <p:nvSpPr>
          <p:cNvPr id="63" name="Rectangle 2"/>
          <p:cNvSpPr txBox="1">
            <a:spLocks noChangeArrowheads="1"/>
          </p:cNvSpPr>
          <p:nvPr/>
        </p:nvSpPr>
        <p:spPr>
          <a:xfrm>
            <a:off x="684213" y="404813"/>
            <a:ext cx="7772400" cy="7207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sz="3000" cap="small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Posebej prirejeni prostori</a:t>
            </a:r>
            <a:endParaRPr lang="en-GB" sz="3000" cap="small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lementarn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1246</TotalTime>
  <Words>531</Words>
  <Application>Microsoft Office PowerPoint</Application>
  <PresentationFormat>On-screen Show (4:3)</PresentationFormat>
  <Paragraphs>136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Oriel</vt:lpstr>
      <vt:lpstr>Drawplus Drawing</vt:lpstr>
      <vt:lpstr>Varstvo prebivalcev pred ionizirajočim sevanjem – nuklearna medicina</vt:lpstr>
      <vt:lpstr>Varstvo prebivalstva pred ionizirajočimi sevanji</vt:lpstr>
      <vt:lpstr>Mejne vrednosti kontaminacije</vt:lpstr>
      <vt:lpstr>Mejne efektivne doze za prebivalce</vt:lpstr>
      <vt:lpstr>Omejitev individualnih doz</vt:lpstr>
      <vt:lpstr>Izpostavljenost prebivalstva IS  zaradi NM dejavnosti</vt:lpstr>
      <vt:lpstr>Bolnik po aplikaciji radioaktivnega odmerka</vt:lpstr>
      <vt:lpstr>Bolnik po aplikaciji radioaktivnega odmerka – primer I-131</vt:lpstr>
      <vt:lpstr>PowerPoint Presentation</vt:lpstr>
      <vt:lpstr>Omejitve</vt:lpstr>
      <vt:lpstr>Odpust bolnika z omejitvami</vt:lpstr>
      <vt:lpstr>Izguba radioaktivnega vira</vt:lpstr>
      <vt:lpstr>Transport radioaktivnega vira</vt:lpstr>
    </vt:vector>
  </TitlesOfParts>
  <Company>Pedagoška fakulteta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Milena</dc:creator>
  <cp:lastModifiedBy>Matjaž Koželj</cp:lastModifiedBy>
  <cp:revision>57</cp:revision>
  <dcterms:created xsi:type="dcterms:W3CDTF">2005-09-27T21:13:38Z</dcterms:created>
  <dcterms:modified xsi:type="dcterms:W3CDTF">2019-05-22T23:10:11Z</dcterms:modified>
</cp:coreProperties>
</file>