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7" r:id="rId3"/>
    <p:sldId id="257" r:id="rId4"/>
    <p:sldId id="359" r:id="rId5"/>
    <p:sldId id="358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60" r:id="rId18"/>
    <p:sldId id="373" r:id="rId19"/>
    <p:sldId id="372" r:id="rId20"/>
    <p:sldId id="287" r:id="rId2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70" autoAdjust="0"/>
  </p:normalViewPr>
  <p:slideViewPr>
    <p:cSldViewPr>
      <p:cViewPr varScale="1">
        <p:scale>
          <a:sx n="84" d="100"/>
          <a:sy n="84" d="100"/>
        </p:scale>
        <p:origin x="-78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9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CDEB903-1978-46C5-8195-C4FA0DB1DA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72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21233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37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3188" y="-10729913"/>
            <a:ext cx="30687963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505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82-0EBF-4A0A-920E-A1958A3991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B370-A171-4807-986B-9DE92FA59A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49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DF4A-6F40-443A-9C9B-D1204E42C01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26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AA60-109F-4749-867B-E5912C260E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7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E648-9831-48A5-A5B1-B88CC62211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52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717D-DF6B-4F37-A3B8-FB5BB85BC0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2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ECDD-60D5-42E4-BACC-928AE7BB7F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022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06F1-C376-43F9-AA46-6961C1C1A3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559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39BC-CDDB-4542-B250-5A4A2B2320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3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978E-981C-4A41-BA48-B34707513A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1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4369-F3BB-4600-99E8-C986C8BB0E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6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6A97-142F-4BEC-A082-6B404DFF1D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82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8404-4823-47D1-93C1-AA246B9355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80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93D3-521A-4E6B-A47A-F65FE2A604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7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2C3-E872-4B84-A79B-E0006CC706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6D6-CE19-462F-8C2C-01653B4F4F5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0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3047-4E81-4BB5-B36B-01ECF95A307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8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89816241-5CBF-4B8E-9FDA-49FDCC7044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dirty="0" smtClean="0">
                <a:solidFill>
                  <a:srgbClr val="FFFF00"/>
                </a:solidFill>
              </a:rPr>
              <a:t>Planinske poti okrog </a:t>
            </a:r>
            <a:br>
              <a:rPr lang="sl-SI" altLang="sl-SI" b="1" dirty="0" smtClean="0">
                <a:solidFill>
                  <a:srgbClr val="FFFF00"/>
                </a:solidFill>
              </a:rPr>
            </a:br>
            <a:r>
              <a:rPr lang="sl-SI" altLang="sl-SI" b="1" dirty="0" smtClean="0">
                <a:solidFill>
                  <a:srgbClr val="FFFF00"/>
                </a:solidFill>
              </a:rPr>
              <a:t>Gore Oljke</a:t>
            </a:r>
            <a:endParaRPr lang="sl-SI" altLang="sl-SI" b="1" dirty="0" smtClean="0">
              <a:solidFill>
                <a:srgbClr val="FFFF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dirty="0" smtClean="0">
                <a:solidFill>
                  <a:srgbClr val="FFFF00"/>
                </a:solidFill>
              </a:rPr>
              <a:t>Uroš </a:t>
            </a:r>
            <a:r>
              <a:rPr lang="en-GB" altLang="sl-SI" sz="2800" dirty="0" smtClean="0">
                <a:solidFill>
                  <a:srgbClr val="FFFF00"/>
                </a:solidFill>
              </a:rPr>
              <a:t>Čotar</a:t>
            </a:r>
            <a:r>
              <a:rPr lang="sl-SI" altLang="sl-SI" sz="2800" dirty="0" smtClean="0">
                <a:solidFill>
                  <a:srgbClr val="FFFF00"/>
                </a:solidFill>
              </a:rPr>
              <a:t>, PD Polzela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Mentor: Borut Peršolja</a:t>
            </a:r>
            <a:endParaRPr lang="en-GB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Gozdne vlake – dejansko stanje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E:\Sony RX100\2017\2017-07-19 Gora oljka\obdelano\za vgn\DSC02253_DxO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5" y="1196752"/>
            <a:ext cx="809685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Gozdne vlake – </a:t>
            </a:r>
            <a:r>
              <a:rPr lang="sl-SI" dirty="0" smtClean="0">
                <a:solidFill>
                  <a:srgbClr val="FFFF00"/>
                </a:solidFill>
              </a:rPr>
              <a:t>erozija</a:t>
            </a:r>
            <a:endParaRPr lang="sl-SI" dirty="0"/>
          </a:p>
        </p:txBody>
      </p:sp>
      <p:pic>
        <p:nvPicPr>
          <p:cNvPr id="4" name="Content Placeholder 3" descr="E:\Sony RX100\2017\2017-07-19 Gora oljka\obdelano\za vgn\DSC02270_DxO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8" y="1172773"/>
            <a:ext cx="8357644" cy="5574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Gozdne vlake – </a:t>
            </a:r>
            <a:r>
              <a:rPr lang="sl-SI" dirty="0" smtClean="0">
                <a:solidFill>
                  <a:srgbClr val="FFFF00"/>
                </a:solidFill>
              </a:rPr>
              <a:t>zaprta planinska pot</a:t>
            </a:r>
            <a:endParaRPr lang="sl-SI" dirty="0"/>
          </a:p>
        </p:txBody>
      </p:sp>
      <p:pic>
        <p:nvPicPr>
          <p:cNvPr id="4" name="Content Placeholder 3" descr="E:\Sony RX100\2017\2017-07-19 Gora oljka\obdelano\za vgn\DSC02271_DxO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1" y="1512125"/>
            <a:ext cx="7839945" cy="5229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Žledolom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Zaprte in neprehodne planinske poti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Več mesečna/letna sanacija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Smeti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Slika 1" descr="http://www2.arnes.si/~ucotar/VGN/slike/DSC01457_Dx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28" y="1124744"/>
            <a:ext cx="8285636" cy="552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8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Smeti</a:t>
            </a:r>
            <a:endParaRPr lang="sl-SI" dirty="0"/>
          </a:p>
        </p:txBody>
      </p:sp>
      <p:pic>
        <p:nvPicPr>
          <p:cNvPr id="6" name="Slika 4" descr="http://www2.arnes.si/~ucotar/VGN/slike/DSC01463_DxO_Dx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614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13" descr="http://www2.arnes.si/~ucotar/VGN/slike/DSC01469_DxO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4387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5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FF00"/>
                </a:solidFill>
              </a:rPr>
              <a:t>Gradnja AC križa</a:t>
            </a:r>
            <a:endParaRPr lang="sl-SI" dirty="0"/>
          </a:p>
        </p:txBody>
      </p:sp>
      <p:pic>
        <p:nvPicPr>
          <p:cNvPr id="6" name="Content Placeholder 5" descr="C:\temp\trasa f2.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41167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0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Gradnja AC križa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E:\VGN\DSC_7555_DxO-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5" y="1318967"/>
            <a:ext cx="7694559" cy="513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Zaključek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Pešpoti so primerno urejene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Skrb za kolesarske poti 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Skrb za smeti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Sanacija posledic gradnje AC</a:t>
            </a:r>
          </a:p>
          <a:p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Kje je to?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098" name="Picture 2" descr="E:\VGN\slike\52295_1678574372222_2858910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9976"/>
            <a:ext cx="8136903" cy="53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Raziskati planinske poti okrog Gore Oljke in ugotoviti njihov vpliv na okolje</a:t>
            </a:r>
            <a:endParaRPr lang="sl-SI" altLang="sl-SI" sz="28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2" y="2636912"/>
            <a:ext cx="6119428" cy="40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  <a:defRPr/>
            </a:pPr>
            <a:endParaRPr lang="sl-SI" altLang="sl-SI" sz="44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sl-SI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Hvala </a:t>
            </a:r>
            <a:r>
              <a:rPr lang="en-GB" altLang="sl-SI" dirty="0" err="1" smtClean="0">
                <a:solidFill>
                  <a:srgbClr val="FFFF00"/>
                </a:solidFill>
              </a:rPr>
              <a:t>lepa</a:t>
            </a:r>
            <a:r>
              <a:rPr lang="en-GB" altLang="sl-SI" dirty="0" smtClean="0">
                <a:solidFill>
                  <a:srgbClr val="FFFF00"/>
                </a:solidFill>
              </a:rPr>
              <a:t> za </a:t>
            </a:r>
            <a:r>
              <a:rPr lang="en-GB" altLang="sl-SI" dirty="0" err="1" smtClean="0">
                <a:solidFill>
                  <a:srgbClr val="FFFF00"/>
                </a:solidFill>
              </a:rPr>
              <a:t>pozornost</a:t>
            </a:r>
            <a:r>
              <a:rPr lang="en-GB" altLang="sl-SI" dirty="0" smtClean="0">
                <a:solidFill>
                  <a:srgbClr val="FFFF00"/>
                </a:solidFill>
              </a:rPr>
              <a:t>!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  <a:defRPr/>
            </a:pPr>
            <a:r>
              <a:rPr lang="sl-SI" altLang="sl-SI" sz="3600" dirty="0" smtClean="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46086" name="Picture 9" descr="balta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dirty="0" err="1" smtClean="0">
                <a:solidFill>
                  <a:srgbClr val="FFFF00"/>
                </a:solidFill>
              </a:rPr>
              <a:t>Vsebina</a:t>
            </a:r>
            <a:endParaRPr lang="en-GB" altLang="sl-SI" dirty="0" smtClean="0">
              <a:solidFill>
                <a:srgbClr val="FFFF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Pešpoti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Kolesarke poti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Gozdne vlake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Žledolom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Smeti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Gradnja AC križa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Gora Oljka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3" y="1340768"/>
            <a:ext cx="87031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Pešpoti - markacije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E:\Sony RX100\2015\2015-02-08 Gora Oljka\obdelano\DSC00058_Dx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611"/>
            <a:ext cx="3672408" cy="550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Pešpoti - podrto drevje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E:\Sony RX100\2017\2017-05-03 Gora Oljka\obdelano\DSC01905_Dx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5" y="1268760"/>
            <a:ext cx="799288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0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Pešpoti – stare markacije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E:\Sony RX100\2017\2017-05-03 Gora Oljka\obdelano\DSC01901_Dx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66137" cy="544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Kolesarske poti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Spust po planinskih poteh oz. po gozdu</a:t>
            </a:r>
          </a:p>
          <a:p>
            <a:r>
              <a:rPr lang="sl-SI" dirty="0">
                <a:solidFill>
                  <a:srgbClr val="FFFF00"/>
                </a:solidFill>
              </a:rPr>
              <a:t>3 </a:t>
            </a:r>
            <a:r>
              <a:rPr lang="sl-SI" dirty="0" smtClean="0">
                <a:solidFill>
                  <a:srgbClr val="FFFF00"/>
                </a:solidFill>
              </a:rPr>
              <a:t>ceste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4"/>
            <a:ext cx="6743030" cy="42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Gozdne vlake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" y="1196752"/>
            <a:ext cx="855945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8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10095</TotalTime>
  <Words>122</Words>
  <Application>Microsoft Office PowerPoint</Application>
  <PresentationFormat>On-screen Show (4:3)</PresentationFormat>
  <Paragraphs>38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Beam</vt:lpstr>
      <vt:lpstr>Planinske poti okrog  Gore Oljke</vt:lpstr>
      <vt:lpstr>Namen</vt:lpstr>
      <vt:lpstr>Vsebina</vt:lpstr>
      <vt:lpstr>Gora Oljka</vt:lpstr>
      <vt:lpstr>Pešpoti - markacije</vt:lpstr>
      <vt:lpstr>Pešpoti - podrto drevje</vt:lpstr>
      <vt:lpstr>Pešpoti – stare markacije</vt:lpstr>
      <vt:lpstr>Kolesarske poti</vt:lpstr>
      <vt:lpstr>Gozdne vlake</vt:lpstr>
      <vt:lpstr>Gozdne vlake – dejansko stanje</vt:lpstr>
      <vt:lpstr>Gozdne vlake – erozija</vt:lpstr>
      <vt:lpstr>Gozdne vlake – zaprta planinska pot</vt:lpstr>
      <vt:lpstr>Žledolom</vt:lpstr>
      <vt:lpstr>Smeti</vt:lpstr>
      <vt:lpstr>Smeti</vt:lpstr>
      <vt:lpstr>Gradnja AC križa</vt:lpstr>
      <vt:lpstr>Gradnja AC križa</vt:lpstr>
      <vt:lpstr>Zaključek</vt:lpstr>
      <vt:lpstr>Kje je to?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184</cp:revision>
  <cp:lastPrinted>2017-02-17T10:48:41Z</cp:lastPrinted>
  <dcterms:modified xsi:type="dcterms:W3CDTF">2017-09-22T09:56:25Z</dcterms:modified>
</cp:coreProperties>
</file>