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met%20nak%20kos\metnak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met%20nak%20kos\metnak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met%20nak%20kos\metnak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plotArea>
      <c:layout>
        <c:manualLayout>
          <c:layoutTarget val="inner"/>
          <c:xMode val="edge"/>
          <c:yMode val="edge"/>
          <c:x val="4.5709536307961512E-2"/>
          <c:y val="2.0560224636953138E-2"/>
          <c:w val="0.74347987751531075"/>
          <c:h val="0.9192900144779842"/>
        </c:manualLayout>
      </c:layout>
      <c:lineChart>
        <c:grouping val="standard"/>
        <c:ser>
          <c:idx val="0"/>
          <c:order val="0"/>
          <c:tx>
            <c:v>Mali meče prvič</c:v>
          </c:tx>
          <c:marker>
            <c:symbol val="none"/>
          </c:marker>
          <c:cat>
            <c:numRef>
              <c:f>Sheet1!$H$6:$BP$6</c:f>
              <c:numCache>
                <c:formatCode>General</c:formatCode>
                <c:ptCount val="61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</c:numCache>
            </c:numRef>
          </c:cat>
          <c:val>
            <c:numRef>
              <c:f>Sheet1!$H$7:$BP$7</c:f>
              <c:numCache>
                <c:formatCode>General</c:formatCode>
                <c:ptCount val="61"/>
                <c:pt idx="0">
                  <c:v>12.642100835383724</c:v>
                </c:pt>
                <c:pt idx="1">
                  <c:v>11.900994586084437</c:v>
                </c:pt>
                <c:pt idx="2">
                  <c:v>11.290135769236169</c:v>
                </c:pt>
                <c:pt idx="3">
                  <c:v>10.776984749411863</c:v>
                </c:pt>
                <c:pt idx="4">
                  <c:v>10.339431378620004</c:v>
                </c:pt>
                <c:pt idx="5">
                  <c:v>9.961861345048538</c:v>
                </c:pt>
                <c:pt idx="6">
                  <c:v>9.632896314132509</c:v>
                </c:pt>
                <c:pt idx="7">
                  <c:v>9.3440265130071722</c:v>
                </c:pt>
                <c:pt idx="8">
                  <c:v>9.0887471302996428</c:v>
                </c:pt>
                <c:pt idx="9">
                  <c:v>8.8619929392530903</c:v>
                </c:pt>
                <c:pt idx="10">
                  <c:v>8.6597566505555221</c:v>
                </c:pt>
                <c:pt idx="11">
                  <c:v>8.4788243999578601</c:v>
                </c:pt>
                <c:pt idx="12">
                  <c:v>8.3165881628094773</c:v>
                </c:pt>
                <c:pt idx="13">
                  <c:v>8.1709100197052908</c:v>
                </c:pt>
                <c:pt idx="14">
                  <c:v>8.0400221840313097</c:v>
                </c:pt>
                <c:pt idx="15">
                  <c:v>7.9224522058394271</c:v>
                </c:pt>
                <c:pt idx="16">
                  <c:v>7.8169662302997258</c:v>
                </c:pt>
                <c:pt idx="17">
                  <c:v>7.7225254228237725</c:v>
                </c:pt>
                <c:pt idx="18">
                  <c:v>7.6382521455763515</c:v>
                </c:pt>
                <c:pt idx="19">
                  <c:v>7.5634034604427587</c:v>
                </c:pt>
                <c:pt idx="20">
                  <c:v>7.4973502117960216</c:v>
                </c:pt>
                <c:pt idx="21">
                  <c:v>7.4395604148509911</c:v>
                </c:pt>
                <c:pt idx="22">
                  <c:v>7.3895860097048915</c:v>
                </c:pt>
                <c:pt idx="23">
                  <c:v>7.3470522813292956</c:v>
                </c:pt>
                <c:pt idx="24">
                  <c:v>7.3116494208852334</c:v>
                </c:pt>
                <c:pt idx="25">
                  <c:v>7.283125833349013</c:v>
                </c:pt>
                <c:pt idx="26">
                  <c:v>7.2612828939460217</c:v>
                </c:pt>
                <c:pt idx="27">
                  <c:v>7.2459709306057061</c:v>
                </c:pt>
                <c:pt idx="28">
                  <c:v>7.2370862681767205</c:v>
                </c:pt>
                <c:pt idx="29">
                  <c:v>7.2345692172628588</c:v>
                </c:pt>
                <c:pt idx="30">
                  <c:v>7.2384029298323282</c:v>
                </c:pt>
                <c:pt idx="31">
                  <c:v>7.2486130779898303</c:v>
                </c:pt>
                <c:pt idx="32">
                  <c:v>7.2652683437606331</c:v>
                </c:pt>
                <c:pt idx="33">
                  <c:v>7.2884817384291454</c:v>
                </c:pt>
                <c:pt idx="34">
                  <c:v>7.3184128018388845</c:v>
                </c:pt>
                <c:pt idx="35">
                  <c:v>7.35527076714515</c:v>
                </c:pt>
                <c:pt idx="36">
                  <c:v>7.3993188171768427</c:v>
                </c:pt>
                <c:pt idx="37">
                  <c:v>7.450879607722146</c:v>
                </c:pt>
                <c:pt idx="38">
                  <c:v>7.510342294490453</c:v>
                </c:pt>
                <c:pt idx="39">
                  <c:v>7.578171379325922</c:v>
                </c:pt>
                <c:pt idx="40">
                  <c:v>7.6549177945349216</c:v>
                </c:pt>
                <c:pt idx="41">
                  <c:v>7.7412327819656195</c:v>
                </c:pt>
                <c:pt idx="42">
                  <c:v>7.8378853102033874</c:v>
                </c:pt>
                <c:pt idx="43">
                  <c:v>7.9457840301348552</c:v>
                </c:pt>
                <c:pt idx="44">
                  <c:v>8.0660051278317049</c:v>
                </c:pt>
                <c:pt idx="45">
                  <c:v>8.199827942235661</c:v>
                </c:pt>
                <c:pt idx="46">
                  <c:v>8.3487809476973194</c:v>
                </c:pt>
                <c:pt idx="47">
                  <c:v>8.5147017749634557</c:v>
                </c:pt>
                <c:pt idx="48">
                  <c:v>8.6998165469044419</c:v>
                </c:pt>
                <c:pt idx="49">
                  <c:v>8.9068462470825231</c:v>
                </c:pt>
                <c:pt idx="50">
                  <c:v>9.1391516439252207</c:v>
                </c:pt>
                <c:pt idx="51">
                  <c:v>9.4009343712047535</c:v>
                </c:pt>
                <c:pt idx="52">
                  <c:v>9.6975217502372146</c:v>
                </c:pt>
                <c:pt idx="53">
                  <c:v>10.035779867913172</c:v>
                </c:pt>
                <c:pt idx="54">
                  <c:v>10.424729177547315</c:v>
                </c:pt>
                <c:pt idx="55">
                  <c:v>10.87649139072521</c:v>
                </c:pt>
                <c:pt idx="56">
                  <c:v>11.407801191244262</c:v>
                </c:pt>
                <c:pt idx="57">
                  <c:v>12.042529466756299</c:v>
                </c:pt>
                <c:pt idx="58">
                  <c:v>12.816129155729252</c:v>
                </c:pt>
                <c:pt idx="59">
                  <c:v>13.784015028987008</c:v>
                </c:pt>
                <c:pt idx="60">
                  <c:v>15.038786044646926</c:v>
                </c:pt>
              </c:numCache>
            </c:numRef>
          </c:val>
        </c:ser>
        <c:ser>
          <c:idx val="1"/>
          <c:order val="1"/>
          <c:tx>
            <c:v>Mali meče srednjič</c:v>
          </c:tx>
          <c:marker>
            <c:symbol val="none"/>
          </c:marker>
          <c:val>
            <c:numRef>
              <c:f>Sheet1!$H$25:$BP$25</c:f>
              <c:numCache>
                <c:formatCode>General</c:formatCode>
                <c:ptCount val="61"/>
                <c:pt idx="0">
                  <c:v>12.480016253090517</c:v>
                </c:pt>
                <c:pt idx="1">
                  <c:v>11.784404735489757</c:v>
                </c:pt>
                <c:pt idx="2">
                  <c:v>11.206524017711157</c:v>
                </c:pt>
                <c:pt idx="3">
                  <c:v>10.7180665118858</c:v>
                </c:pt>
                <c:pt idx="4">
                  <c:v>10.299495792630875</c:v>
                </c:pt>
                <c:pt idx="5">
                  <c:v>9.9368402066663251</c:v>
                </c:pt>
                <c:pt idx="6">
                  <c:v>9.6198120484836345</c:v>
                </c:pt>
                <c:pt idx="7">
                  <c:v>9.3406498782210274</c:v>
                </c:pt>
                <c:pt idx="8">
                  <c:v>9.0933768600773277</c:v>
                </c:pt>
                <c:pt idx="9">
                  <c:v>8.8733092925107542</c:v>
                </c:pt>
                <c:pt idx="10">
                  <c:v>8.6767213755897536</c:v>
                </c:pt>
                <c:pt idx="11">
                  <c:v>8.5006107557399346</c:v>
                </c:pt>
                <c:pt idx="12">
                  <c:v>8.3425309332078275</c:v>
                </c:pt>
                <c:pt idx="13">
                  <c:v>8.2004691439839075</c:v>
                </c:pt>
                <c:pt idx="14">
                  <c:v>8.0727558573359239</c:v>
                </c:pt>
                <c:pt idx="15">
                  <c:v>7.9579966907864854</c:v>
                </c:pt>
                <c:pt idx="16">
                  <c:v>7.8550205056937186</c:v>
                </c:pt>
                <c:pt idx="17">
                  <c:v>7.7628393727642147</c:v>
                </c:pt>
                <c:pt idx="18">
                  <c:v>7.6806173764722914</c:v>
                </c:pt>
                <c:pt idx="19">
                  <c:v>7.6076460940046795</c:v>
                </c:pt>
                <c:pt idx="20">
                  <c:v>7.5433251817474858</c:v>
                </c:pt>
                <c:pt idx="21">
                  <c:v>7.4871469209336849</c:v>
                </c:pt>
                <c:pt idx="22">
                  <c:v>7.4386838719448729</c:v>
                </c:pt>
                <c:pt idx="23">
                  <c:v>7.3975790018936118</c:v>
                </c:pt>
                <c:pt idx="24">
                  <c:v>7.3635378077823361</c:v>
                </c:pt>
                <c:pt idx="25">
                  <c:v>7.3363220748510676</c:v>
                </c:pt>
                <c:pt idx="26">
                  <c:v>7.3157449984612981</c:v>
                </c:pt>
                <c:pt idx="27">
                  <c:v>7.3016674662569958</c:v>
                </c:pt>
                <c:pt idx="28">
                  <c:v>7.2939953512748579</c:v>
                </c:pt>
                <c:pt idx="29">
                  <c:v>7.2926777104388822</c:v>
                </c:pt>
                <c:pt idx="30">
                  <c:v>7.297705819701747</c:v>
                </c:pt>
                <c:pt idx="31">
                  <c:v>7.3091130095278087</c:v>
                </c:pt>
                <c:pt idx="32">
                  <c:v>7.3269752945631597</c:v>
                </c:pt>
                <c:pt idx="33">
                  <c:v>7.3514128211051064</c:v>
                </c:pt>
                <c:pt idx="34">
                  <c:v>7.3825921872276163</c:v>
                </c:pt>
                <c:pt idx="35">
                  <c:v>7.4207297251418929</c:v>
                </c:pt>
                <c:pt idx="36">
                  <c:v>7.4660958759066673</c:v>
                </c:pt>
                <c:pt idx="37">
                  <c:v>7.5190208358582256</c:v>
                </c:pt>
                <c:pt idx="38">
                  <c:v>7.5799017159060584</c:v>
                </c:pt>
                <c:pt idx="39">
                  <c:v>7.6492115342793818</c:v>
                </c:pt>
                <c:pt idx="40">
                  <c:v>7.7275104675561987</c:v>
                </c:pt>
                <c:pt idx="41">
                  <c:v>7.8154599239885787</c:v>
                </c:pt>
                <c:pt idx="42">
                  <c:v>7.9138401918732271</c:v>
                </c:pt>
                <c:pt idx="43">
                  <c:v>8.0235726754576664</c:v>
                </c:pt>
                <c:pt idx="44">
                  <c:v>8.1457480936246291</c:v>
                </c:pt>
                <c:pt idx="45">
                  <c:v>8.2816625309347813</c:v>
                </c:pt>
                <c:pt idx="46">
                  <c:v>8.4328639715940152</c:v>
                </c:pt>
                <c:pt idx="47">
                  <c:v>8.6012130328250684</c:v>
                </c:pt>
                <c:pt idx="48">
                  <c:v>8.788963235320999</c:v>
                </c:pt>
                <c:pt idx="49">
                  <c:v>8.9988686184777684</c:v>
                </c:pt>
                <c:pt idx="50">
                  <c:v>9.2343303567345032</c:v>
                </c:pt>
                <c:pt idx="51">
                  <c:v>9.4996001815258317</c:v>
                </c:pt>
                <c:pt idx="52">
                  <c:v>9.8000685134309258</c:v>
                </c:pt>
                <c:pt idx="53">
                  <c:v>10.142682333352049</c:v>
                </c:pt>
                <c:pt idx="54">
                  <c:v>10.536567918011471</c:v>
                </c:pt>
                <c:pt idx="55">
                  <c:v>10.99398869540023</c:v>
                </c:pt>
                <c:pt idx="56">
                  <c:v>11.531874447668287</c:v>
                </c:pt>
                <c:pt idx="57">
                  <c:v>12.17437371241868</c:v>
                </c:pt>
                <c:pt idx="58">
                  <c:v>12.957350990493561</c:v>
                </c:pt>
                <c:pt idx="59">
                  <c:v>13.936863272044549</c:v>
                </c:pt>
                <c:pt idx="60">
                  <c:v>15.206581096201916</c:v>
                </c:pt>
              </c:numCache>
            </c:numRef>
          </c:val>
        </c:ser>
        <c:ser>
          <c:idx val="2"/>
          <c:order val="2"/>
          <c:tx>
            <c:v>Mali meče zadnjič</c:v>
          </c:tx>
          <c:marker>
            <c:symbol val="none"/>
          </c:marker>
          <c:val>
            <c:numRef>
              <c:f>Sheet1!$H$49:$BP$49</c:f>
              <c:numCache>
                <c:formatCode>General</c:formatCode>
                <c:ptCount val="61"/>
                <c:pt idx="0">
                  <c:v>12.302373019467664</c:v>
                </c:pt>
                <c:pt idx="1">
                  <c:v>11.657394551022154</c:v>
                </c:pt>
                <c:pt idx="2">
                  <c:v>11.116738468775537</c:v>
                </c:pt>
                <c:pt idx="3">
                  <c:v>10.656469087151336</c:v>
                </c:pt>
                <c:pt idx="4">
                  <c:v>10.259766646553766</c:v>
                </c:pt>
                <c:pt idx="5">
                  <c:v>9.9144239485174204</c:v>
                </c:pt>
                <c:pt idx="6">
                  <c:v>9.6113418459356836</c:v>
                </c:pt>
                <c:pt idx="7">
                  <c:v>9.3435844071392893</c:v>
                </c:pt>
                <c:pt idx="8">
                  <c:v>9.1057632958768071</c:v>
                </c:pt>
                <c:pt idx="9">
                  <c:v>8.8936238967217118</c:v>
                </c:pt>
                <c:pt idx="10">
                  <c:v>8.7037594718590778</c:v>
                </c:pt>
                <c:pt idx="11">
                  <c:v>8.5334090651713428</c:v>
                </c:pt>
                <c:pt idx="12">
                  <c:v>8.3803116557881197</c:v>
                </c:pt>
                <c:pt idx="13">
                  <c:v>8.2425989852820738</c:v>
                </c:pt>
                <c:pt idx="14">
                  <c:v>8.1187155339281922</c:v>
                </c:pt>
                <c:pt idx="15">
                  <c:v>8.007357915772424</c:v>
                </c:pt>
                <c:pt idx="16">
                  <c:v>7.9074284010891693</c:v>
                </c:pt>
                <c:pt idx="17">
                  <c:v>7.8179988776983054</c:v>
                </c:pt>
                <c:pt idx="18">
                  <c:v>7.738282637568946</c:v>
                </c:pt>
                <c:pt idx="19">
                  <c:v>7.6676121094468845</c:v>
                </c:pt>
                <c:pt idx="20">
                  <c:v>7.6054211684423674</c:v>
                </c:pt>
                <c:pt idx="21">
                  <c:v>7.5512310136547516</c:v>
                </c:pt>
                <c:pt idx="22">
                  <c:v>7.5046388629648835</c:v>
                </c:pt>
                <c:pt idx="23">
                  <c:v>7.4653089017367318</c:v>
                </c:pt>
                <c:pt idx="24">
                  <c:v>7.4329650605639905</c:v>
                </c:pt>
                <c:pt idx="25">
                  <c:v>7.4073853008497386</c:v>
                </c:pt>
                <c:pt idx="26">
                  <c:v>7.3883971659505461</c:v>
                </c:pt>
                <c:pt idx="27">
                  <c:v>7.3758744169265427</c:v>
                </c:pt>
                <c:pt idx="28">
                  <c:v>7.3697346207062457</c:v>
                </c:pt>
                <c:pt idx="29">
                  <c:v>7.3699375984523066</c:v>
                </c:pt>
                <c:pt idx="30">
                  <c:v>7.3764846759616054</c:v>
                </c:pt>
                <c:pt idx="31">
                  <c:v>7.389418708330135</c:v>
                </c:pt>
                <c:pt idx="32">
                  <c:v>7.408824879792828</c:v>
                </c:pt>
                <c:pt idx="33">
                  <c:v>7.4348323083846344</c:v>
                </c:pt>
                <c:pt idx="34">
                  <c:v>7.4676165156391274</c:v>
                </c:pt>
                <c:pt idx="35">
                  <c:v>7.5074028558950516</c:v>
                </c:pt>
                <c:pt idx="36">
                  <c:v>7.5544710402282709</c:v>
                </c:pt>
                <c:pt idx="37">
                  <c:v>7.6091609394732949</c:v>
                </c:pt>
                <c:pt idx="38">
                  <c:v>7.6718799130685911</c:v>
                </c:pt>
                <c:pt idx="39">
                  <c:v>7.7431119907484254</c:v>
                </c:pt>
                <c:pt idx="40">
                  <c:v>7.8234293396430417</c:v>
                </c:pt>
                <c:pt idx="41">
                  <c:v>7.9135065904046984</c:v>
                </c:pt>
                <c:pt idx="42">
                  <c:v>8.014138787376071</c:v>
                </c:pt>
                <c:pt idx="43">
                  <c:v>8.1262639913262245</c:v>
                </c:pt>
                <c:pt idx="44">
                  <c:v>8.2509919313781079</c:v>
                </c:pt>
                <c:pt idx="45">
                  <c:v>8.3896406247397728</c:v>
                </c:pt>
                <c:pt idx="46">
                  <c:v>8.5437836349176326</c:v>
                </c:pt>
                <c:pt idx="47">
                  <c:v>8.7153117412885113</c:v>
                </c:pt>
                <c:pt idx="48">
                  <c:v>8.9065144384539732</c:v>
                </c:pt>
                <c:pt idx="49">
                  <c:v>9.1201891909438899</c:v>
                </c:pt>
                <c:pt idx="50">
                  <c:v>9.3597902753254321</c:v>
                </c:pt>
                <c:pt idx="51">
                  <c:v>9.6296352823744176</c:v>
                </c:pt>
                <c:pt idx="52">
                  <c:v>9.9351976038533625</c:v>
                </c:pt>
                <c:pt idx="53">
                  <c:v>10.283530610002751</c:v>
                </c:pt>
                <c:pt idx="54">
                  <c:v>10.683899772408122</c:v>
                </c:pt>
                <c:pt idx="55">
                  <c:v>11.148754945123251</c:v>
                </c:pt>
                <c:pt idx="56">
                  <c:v>11.695282579573751</c:v>
                </c:pt>
                <c:pt idx="57">
                  <c:v>12.347996507891846</c:v>
                </c:pt>
                <c:pt idx="58">
                  <c:v>13.143302733078547</c:v>
                </c:pt>
                <c:pt idx="59">
                  <c:v>14.138103256075988</c:v>
                </c:pt>
                <c:pt idx="60">
                  <c:v>15.427478602608499</c:v>
                </c:pt>
              </c:numCache>
            </c:numRef>
          </c:val>
        </c:ser>
        <c:ser>
          <c:idx val="3"/>
          <c:order val="3"/>
          <c:tx>
            <c:v>Velki meče prvič</c:v>
          </c:tx>
          <c:marker>
            <c:symbol val="none"/>
          </c:marker>
          <c:val>
            <c:numRef>
              <c:f>Sheet2!$H$7:$BP$7</c:f>
              <c:numCache>
                <c:formatCode>General</c:formatCode>
                <c:ptCount val="61"/>
                <c:pt idx="0">
                  <c:v>10.221248233978713</c:v>
                </c:pt>
                <c:pt idx="1">
                  <c:v>9.8434700203814707</c:v>
                </c:pt>
                <c:pt idx="2">
                  <c:v>9.5134570425018072</c:v>
                </c:pt>
                <c:pt idx="3">
                  <c:v>9.2228782912880281</c:v>
                </c:pt>
                <c:pt idx="4">
                  <c:v>8.9653514342141616</c:v>
                </c:pt>
                <c:pt idx="5">
                  <c:v>8.7358961898898233</c:v>
                </c:pt>
                <c:pt idx="6">
                  <c:v>8.5305643939810736</c:v>
                </c:pt>
                <c:pt idx="7">
                  <c:v>8.34618302166602</c:v>
                </c:pt>
                <c:pt idx="8">
                  <c:v>8.1801715692175456</c:v>
                </c:pt>
                <c:pt idx="9">
                  <c:v>8.0304096592875602</c:v>
                </c:pt>
                <c:pt idx="10">
                  <c:v>7.8951393473976346</c:v>
                </c:pt>
                <c:pt idx="11">
                  <c:v>7.7728918950900301</c:v>
                </c:pt>
                <c:pt idx="12">
                  <c:v>7.6624321105974609</c:v>
                </c:pt>
                <c:pt idx="13">
                  <c:v>7.5627155131117458</c:v>
                </c:pt>
                <c:pt idx="14">
                  <c:v>7.4728549999469935</c:v>
                </c:pt>
                <c:pt idx="15">
                  <c:v>7.3920946544071695</c:v>
                </c:pt>
                <c:pt idx="16">
                  <c:v>7.319788989407459</c:v>
                </c:pt>
                <c:pt idx="17">
                  <c:v>7.2553863800542304</c:v>
                </c:pt>
                <c:pt idx="18">
                  <c:v>7.1984157626843164</c:v>
                </c:pt>
                <c:pt idx="19">
                  <c:v>7.1484759107235298</c:v>
                </c:pt>
                <c:pt idx="20">
                  <c:v>7.1052267672246154</c:v>
                </c:pt>
                <c:pt idx="21">
                  <c:v>7.0683824389746057</c:v>
                </c:pt>
                <c:pt idx="22">
                  <c:v>7.0377055505244872</c:v>
                </c:pt>
                <c:pt idx="23">
                  <c:v>7.0130027273386588</c:v>
                </c:pt>
                <c:pt idx="24">
                  <c:v>6.9941210317860261</c:v>
                </c:pt>
                <c:pt idx="25">
                  <c:v>6.9809452184032565</c:v>
                </c:pt>
                <c:pt idx="26">
                  <c:v>6.9733957090321539</c:v>
                </c:pt>
                <c:pt idx="27">
                  <c:v>6.9714272165069664</c:v>
                </c:pt>
                <c:pt idx="28">
                  <c:v>6.9750279694111414</c:v>
                </c:pt>
                <c:pt idx="29">
                  <c:v>6.9842195115218964</c:v>
                </c:pt>
                <c:pt idx="30">
                  <c:v>6.999057069160779</c:v>
                </c:pt>
                <c:pt idx="31">
                  <c:v>7.0196304988858449</c:v>
                </c:pt>
                <c:pt idx="32">
                  <c:v>7.0460658478804028</c:v>
                </c:pt>
                <c:pt idx="33">
                  <c:v>7.0785275811590935</c:v>
                </c:pt>
                <c:pt idx="34">
                  <c:v>7.1172215546268855</c:v>
                </c:pt>
                <c:pt idx="35">
                  <c:v>7.162398842672145</c:v>
                </c:pt>
                <c:pt idx="36">
                  <c:v>7.2143605653631209</c:v>
                </c:pt>
                <c:pt idx="37">
                  <c:v>7.27346390610162</c:v>
                </c:pt>
                <c:pt idx="38">
                  <c:v>7.3401295693594459</c:v>
                </c:pt>
                <c:pt idx="39">
                  <c:v>7.4148510048425349</c:v>
                </c:pt>
                <c:pt idx="40">
                  <c:v>7.4982058260648863</c:v>
                </c:pt>
                <c:pt idx="41">
                  <c:v>7.5908699878150543</c:v>
                </c:pt>
                <c:pt idx="42">
                  <c:v>7.6936354727671112</c:v>
                </c:pt>
                <c:pt idx="43">
                  <c:v>7.8074324937059707</c:v>
                </c:pt>
                <c:pt idx="44">
                  <c:v>7.9333575761346316</c:v>
                </c:pt>
                <c:pt idx="45">
                  <c:v>8.0727093944390624</c:v>
                </c:pt>
                <c:pt idx="46">
                  <c:v>8.2270349675485246</c:v>
                </c:pt>
                <c:pt idx="47">
                  <c:v>8.3981898941456663</c:v>
                </c:pt>
                <c:pt idx="48">
                  <c:v>8.5884179112598691</c:v>
                </c:pt>
                <c:pt idx="49">
                  <c:v>8.8004575036853385</c:v>
                </c:pt>
                <c:pt idx="50">
                  <c:v>9.0376870991876981</c:v>
                </c:pt>
                <c:pt idx="51">
                  <c:v>9.3043264668982317</c:v>
                </c:pt>
                <c:pt idx="52">
                  <c:v>9.6057219281319259</c:v>
                </c:pt>
                <c:pt idx="53">
                  <c:v>9.9487599290506719</c:v>
                </c:pt>
                <c:pt idx="54">
                  <c:v>10.342483296477525</c:v>
                </c:pt>
                <c:pt idx="55">
                  <c:v>10.79903903187105</c:v>
                </c:pt>
                <c:pt idx="56">
                  <c:v>11.33519131929236</c:v>
                </c:pt>
                <c:pt idx="57">
                  <c:v>11.974846695976691</c:v>
                </c:pt>
                <c:pt idx="58">
                  <c:v>12.753502950860359</c:v>
                </c:pt>
                <c:pt idx="59">
                  <c:v>13.726633995893673</c:v>
                </c:pt>
                <c:pt idx="60">
                  <c:v>14.986921343784863</c:v>
                </c:pt>
              </c:numCache>
            </c:numRef>
          </c:val>
        </c:ser>
        <c:ser>
          <c:idx val="4"/>
          <c:order val="4"/>
          <c:tx>
            <c:v>Velki meče srednjič</c:v>
          </c:tx>
          <c:marker>
            <c:symbol val="none"/>
          </c:marker>
          <c:val>
            <c:numRef>
              <c:f>Sheet2!$H$26:$BP$26</c:f>
              <c:numCache>
                <c:formatCode>General</c:formatCode>
                <c:ptCount val="61"/>
                <c:pt idx="0">
                  <c:v>10.212674505352172</c:v>
                </c:pt>
                <c:pt idx="1">
                  <c:v>9.8462271399278052</c:v>
                </c:pt>
                <c:pt idx="2">
                  <c:v>9.5252158145274564</c:v>
                </c:pt>
                <c:pt idx="3">
                  <c:v>9.2419014735719163</c:v>
                </c:pt>
                <c:pt idx="4">
                  <c:v>8.9903187784207912</c:v>
                </c:pt>
                <c:pt idx="5">
                  <c:v>8.7657882260916953</c:v>
                </c:pt>
                <c:pt idx="6">
                  <c:v>8.5645831112610065</c:v>
                </c:pt>
                <c:pt idx="7">
                  <c:v>8.3836964380935726</c:v>
                </c:pt>
                <c:pt idx="8">
                  <c:v>8.2206741860768169</c:v>
                </c:pt>
                <c:pt idx="9">
                  <c:v>8.0734937271077722</c:v>
                </c:pt>
                <c:pt idx="10">
                  <c:v>7.9404736458838485</c:v>
                </c:pt>
                <c:pt idx="11">
                  <c:v>7.8202058331608955</c:v>
                </c:pt>
                <c:pt idx="12">
                  <c:v>7.7115036569943474</c:v>
                </c:pt>
                <c:pt idx="13">
                  <c:v>7.6133619273926163</c:v>
                </c:pt>
                <c:pt idx="14">
                  <c:v>7.5249256393880541</c:v>
                </c:pt>
                <c:pt idx="15">
                  <c:v>7.4454653395524852</c:v>
                </c:pt>
                <c:pt idx="16">
                  <c:v>7.3743575538314206</c:v>
                </c:pt>
                <c:pt idx="17">
                  <c:v>7.3110691298657997</c:v>
                </c:pt>
                <c:pt idx="18">
                  <c:v>7.2551446422653481</c:v>
                </c:pt>
                <c:pt idx="19">
                  <c:v>7.2061962222369305</c:v>
                </c:pt>
                <c:pt idx="20">
                  <c:v>7.1638953285982163</c:v>
                </c:pt>
                <c:pt idx="21">
                  <c:v>7.1279660924514863</c:v>
                </c:pt>
                <c:pt idx="22">
                  <c:v>7.098179954273097</c:v>
                </c:pt>
                <c:pt idx="23">
                  <c:v>7.0743513779840095</c:v>
                </c:pt>
                <c:pt idx="24">
                  <c:v>7.0563344774271988</c:v>
                </c:pt>
                <c:pt idx="25">
                  <c:v>7.0440204306988177</c:v>
                </c:pt>
                <c:pt idx="26">
                  <c:v>7.0373355899684711</c:v>
                </c:pt>
                <c:pt idx="27">
                  <c:v>7.0362402210295762</c:v>
                </c:pt>
                <c:pt idx="28">
                  <c:v>7.0407278295779703</c:v>
                </c:pt>
                <c:pt idx="29">
                  <c:v>7.0508250515177071</c:v>
                </c:pt>
                <c:pt idx="30">
                  <c:v>7.0665921036166894</c:v>
                </c:pt>
                <c:pt idx="31">
                  <c:v>7.0881238096533465</c:v>
                </c:pt>
                <c:pt idx="32">
                  <c:v>7.1155512368622444</c:v>
                </c:pt>
                <c:pt idx="33">
                  <c:v>7.1490439991278469</c:v>
                </c:pt>
                <c:pt idx="34">
                  <c:v>7.1888133082857513</c:v>
                </c:pt>
                <c:pt idx="35">
                  <c:v>7.2351158846524264</c:v>
                </c:pt>
                <c:pt idx="36">
                  <c:v>7.2882588745401016</c:v>
                </c:pt>
                <c:pt idx="37">
                  <c:v>7.3486059686990535</c:v>
                </c:pt>
                <c:pt idx="38">
                  <c:v>7.4165849749909674</c:v>
                </c:pt>
                <c:pt idx="39">
                  <c:v>7.4926971761497958</c:v>
                </c:pt>
                <c:pt idx="40">
                  <c:v>7.5775289062802145</c:v>
                </c:pt>
                <c:pt idx="41">
                  <c:v>7.6717659178418076</c:v>
                </c:pt>
                <c:pt idx="42">
                  <c:v>7.7762112988473566</c:v>
                </c:pt>
                <c:pt idx="43">
                  <c:v>7.8918079593019916</c:v>
                </c:pt>
                <c:pt idx="44">
                  <c:v>8.0196670685410627</c:v>
                </c:pt>
                <c:pt idx="45">
                  <c:v>8.161104339703277</c:v>
                </c:pt>
                <c:pt idx="46">
                  <c:v>8.3176867992486088</c:v>
                </c:pt>
                <c:pt idx="47">
                  <c:v>8.4912937666222685</c:v>
                </c:pt>
                <c:pt idx="48">
                  <c:v>8.6841973924783336</c:v>
                </c:pt>
                <c:pt idx="49">
                  <c:v>8.8991705772502208</c:v>
                </c:pt>
                <c:pt idx="50">
                  <c:v>9.1396339457569731</c:v>
                </c:pt>
                <c:pt idx="51">
                  <c:v>9.4098597100483836</c:v>
                </c:pt>
                <c:pt idx="52">
                  <c:v>9.7152603661971177</c:v>
                </c:pt>
                <c:pt idx="53">
                  <c:v>10.062807317157631</c:v>
                </c:pt>
                <c:pt idx="54">
                  <c:v>10.461654648039451</c:v>
                </c:pt>
                <c:pt idx="55">
                  <c:v>10.92409847737626</c:v>
                </c:pt>
                <c:pt idx="56">
                  <c:v>11.46710840383159</c:v>
                </c:pt>
                <c:pt idx="57">
                  <c:v>12.11488343406776</c:v>
                </c:pt>
                <c:pt idx="58">
                  <c:v>12.903355042596553</c:v>
                </c:pt>
                <c:pt idx="59">
                  <c:v>13.888674070986784</c:v>
                </c:pt>
                <c:pt idx="60">
                  <c:v>15.164651777650819</c:v>
                </c:pt>
              </c:numCache>
            </c:numRef>
          </c:val>
        </c:ser>
        <c:ser>
          <c:idx val="5"/>
          <c:order val="5"/>
          <c:tx>
            <c:v>Velki meče zadnjič</c:v>
          </c:tx>
          <c:marker>
            <c:symbol val="none"/>
          </c:marker>
          <c:val>
            <c:numRef>
              <c:f>Sheet2!$H$49:$BP$49</c:f>
              <c:numCache>
                <c:formatCode>General</c:formatCode>
                <c:ptCount val="61"/>
                <c:pt idx="0">
                  <c:v>10.210660993256932</c:v>
                </c:pt>
                <c:pt idx="1">
                  <c:v>9.8563042178730846</c:v>
                </c:pt>
                <c:pt idx="2">
                  <c:v>9.5449413903583054</c:v>
                </c:pt>
                <c:pt idx="3">
                  <c:v>9.2694430199507494</c:v>
                </c:pt>
                <c:pt idx="4">
                  <c:v>9.0242766234322431</c:v>
                </c:pt>
                <c:pt idx="5">
                  <c:v>8.8050770744344646</c:v>
                </c:pt>
                <c:pt idx="6">
                  <c:v>8.6083505260766078</c:v>
                </c:pt>
                <c:pt idx="7">
                  <c:v>8.4312654737134256</c:v>
                </c:pt>
                <c:pt idx="8">
                  <c:v>8.2715022080333469</c:v>
                </c:pt>
                <c:pt idx="9">
                  <c:v>8.1271423283917432</c:v>
                </c:pt>
                <c:pt idx="10">
                  <c:v>7.9965863234393417</c:v>
                </c:pt>
                <c:pt idx="11">
                  <c:v>7.8784911899286421</c:v>
                </c:pt>
                <c:pt idx="12">
                  <c:v>7.7717226026778796</c:v>
                </c:pt>
                <c:pt idx="13">
                  <c:v>7.6753178160059461</c:v>
                </c:pt>
                <c:pt idx="14">
                  <c:v>7.5884565929653105</c:v>
                </c:pt>
                <c:pt idx="15">
                  <c:v>7.5104382196168329</c:v>
                </c:pt>
                <c:pt idx="16">
                  <c:v>7.4406631892479247</c:v>
                </c:pt>
                <c:pt idx="17">
                  <c:v>7.3786185130967743</c:v>
                </c:pt>
                <c:pt idx="18">
                  <c:v>7.3238658797670686</c:v>
                </c:pt>
                <c:pt idx="19">
                  <c:v>7.2760320779784831</c:v>
                </c:pt>
                <c:pt idx="20">
                  <c:v>7.2348012386024267</c:v>
                </c:pt>
                <c:pt idx="21">
                  <c:v>7.1999085570347265</c:v>
                </c:pt>
                <c:pt idx="22">
                  <c:v>7.1711352361748215</c:v>
                </c:pt>
                <c:pt idx="23">
                  <c:v>7.1483044508371911</c:v>
                </c:pt>
                <c:pt idx="24">
                  <c:v>7.1312781814468984</c:v>
                </c:pt>
                <c:pt idx="25">
                  <c:v>7.1199548020731873</c:v>
                </c:pt>
                <c:pt idx="26">
                  <c:v>7.1142673379599195</c:v>
                </c:pt>
                <c:pt idx="27">
                  <c:v>7.1141823327730069</c:v>
                </c:pt>
                <c:pt idx="28">
                  <c:v>7.1196992874003096</c:v>
                </c:pt>
                <c:pt idx="29">
                  <c:v>7.1308506516029535</c:v>
                </c:pt>
                <c:pt idx="30">
                  <c:v>7.1477023682409548</c:v>
                </c:pt>
                <c:pt idx="31">
                  <c:v>7.1703549882044397</c:v>
                </c:pt>
                <c:pt idx="32">
                  <c:v>7.1989453935981356</c:v>
                </c:pt>
                <c:pt idx="33">
                  <c:v>7.2336491882587133</c:v>
                </c:pt>
                <c:pt idx="34">
                  <c:v>7.2746838396197049</c:v>
                </c:pt>
                <c:pt idx="35">
                  <c:v>7.3223126858628849</c:v>
                </c:pt>
                <c:pt idx="36">
                  <c:v>7.376849959245269</c:v>
                </c:pt>
                <c:pt idx="37">
                  <c:v>7.4386670231701144</c:v>
                </c:pt>
                <c:pt idx="38">
                  <c:v>7.5082000806482609</c:v>
                </c:pt>
                <c:pt idx="39">
                  <c:v>7.5859596903536293</c:v>
                </c:pt>
                <c:pt idx="40">
                  <c:v>7.6725425306594452</c:v>
                </c:pt>
                <c:pt idx="41">
                  <c:v>7.7686459920542683</c:v>
                </c:pt>
                <c:pt idx="42">
                  <c:v>7.8750863689633492</c:v>
                </c:pt>
                <c:pt idx="43">
                  <c:v>7.9928216849831415</c:v>
                </c:pt>
                <c:pt idx="44">
                  <c:v>8.1229805533480519</c:v>
                </c:pt>
                <c:pt idx="45">
                  <c:v>8.266898996401455</c:v>
                </c:pt>
                <c:pt idx="46">
                  <c:v>8.4261679001631276</c:v>
                </c:pt>
                <c:pt idx="47">
                  <c:v>8.6026948828997298</c:v>
                </c:pt>
                <c:pt idx="48">
                  <c:v>8.7987860032530492</c:v>
                </c:pt>
                <c:pt idx="49">
                  <c:v>9.017255242416228</c:v>
                </c:pt>
                <c:pt idx="50">
                  <c:v>9.2615736041573289</c:v>
                </c:pt>
                <c:pt idx="51">
                  <c:v>9.5360759215041142</c:v>
                </c:pt>
                <c:pt idx="52">
                  <c:v>9.8462537177615825</c:v>
                </c:pt>
                <c:pt idx="53">
                  <c:v>10.199179862318077</c:v>
                </c:pt>
                <c:pt idx="54">
                  <c:v>10.60414132880474</c:v>
                </c:pt>
                <c:pt idx="55">
                  <c:v>11.073612353110025</c:v>
                </c:pt>
                <c:pt idx="56">
                  <c:v>11.624807907868904</c:v>
                </c:pt>
                <c:pt idx="57">
                  <c:v>12.28227637474817</c:v>
                </c:pt>
                <c:pt idx="58">
                  <c:v>13.082467308952609</c:v>
                </c:pt>
                <c:pt idx="59">
                  <c:v>14.082340228402334</c:v>
                </c:pt>
                <c:pt idx="60">
                  <c:v>15.37705603510291</c:v>
                </c:pt>
              </c:numCache>
            </c:numRef>
          </c:val>
        </c:ser>
        <c:marker val="1"/>
        <c:axId val="61695872"/>
        <c:axId val="61697408"/>
      </c:lineChart>
      <c:catAx>
        <c:axId val="61695872"/>
        <c:scaling>
          <c:orientation val="minMax"/>
        </c:scaling>
        <c:axPos val="b"/>
        <c:numFmt formatCode="General" sourceLinked="1"/>
        <c:tickLblPos val="nextTo"/>
        <c:crossAx val="61697408"/>
        <c:crosses val="autoZero"/>
        <c:auto val="1"/>
        <c:lblAlgn val="ctr"/>
        <c:lblOffset val="100"/>
      </c:catAx>
      <c:valAx>
        <c:axId val="61697408"/>
        <c:scaling>
          <c:orientation val="minMax"/>
          <c:max val="14"/>
          <c:min val="6.5"/>
        </c:scaling>
        <c:axPos val="l"/>
        <c:majorGridlines>
          <c:spPr>
            <a:ln>
              <a:solidFill>
                <a:prstClr val="white">
                  <a:alpha val="0"/>
                </a:prstClr>
              </a:solidFill>
            </a:ln>
          </c:spPr>
        </c:majorGridlines>
        <c:numFmt formatCode="General" sourceLinked="1"/>
        <c:tickLblPos val="nextTo"/>
        <c:crossAx val="616958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6496762904636906"/>
          <c:y val="2.7115354924525856E-2"/>
          <c:w val="0.2350323709536308"/>
          <c:h val="0.93099634456056368"/>
        </c:manualLayout>
      </c:layout>
      <c:txPr>
        <a:bodyPr/>
        <a:lstStyle/>
        <a:p>
          <a:pPr>
            <a:defRPr sz="1600"/>
          </a:pPr>
          <a:endParaRPr lang="sl-SI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plotArea>
      <c:layout/>
      <c:scatterChart>
        <c:scatterStyle val="lineMarker"/>
        <c:ser>
          <c:idx val="0"/>
          <c:order val="0"/>
          <c:tx>
            <c:v>malega možna zmota</c:v>
          </c:tx>
          <c:marker>
            <c:symbol val="none"/>
          </c:marker>
          <c:xVal>
            <c:numRef>
              <c:f>Sheet1!$H$6:$BP$6</c:f>
              <c:numCache>
                <c:formatCode>General</c:formatCode>
                <c:ptCount val="61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</c:numCache>
            </c:numRef>
          </c:xVal>
          <c:yVal>
            <c:numRef>
              <c:f>Sheet1!$H$51:$BP$51</c:f>
              <c:numCache>
                <c:formatCode>General</c:formatCode>
                <c:ptCount val="61"/>
                <c:pt idx="0">
                  <c:v>0.3397278159160636</c:v>
                </c:pt>
                <c:pt idx="1">
                  <c:v>0.24360003506228092</c:v>
                </c:pt>
                <c:pt idx="2">
                  <c:v>0.17339730046063198</c:v>
                </c:pt>
                <c:pt idx="3">
                  <c:v>0.12051566226052836</c:v>
                </c:pt>
                <c:pt idx="4">
                  <c:v>7.9664732066234492E-2</c:v>
                </c:pt>
                <c:pt idx="5">
                  <c:v>4.7437396531115901E-2</c:v>
                </c:pt>
                <c:pt idx="6">
                  <c:v>2.1554468196823603E-2</c:v>
                </c:pt>
                <c:pt idx="7">
                  <c:v>4.421058678847346E-4</c:v>
                </c:pt>
                <c:pt idx="8">
                  <c:v>1.7016165577164344E-2</c:v>
                </c:pt>
                <c:pt idx="9">
                  <c:v>3.1630957468621559E-2</c:v>
                </c:pt>
                <c:pt idx="10">
                  <c:v>4.4002821303557489E-2</c:v>
                </c:pt>
                <c:pt idx="11">
                  <c:v>5.4584665213480932E-2</c:v>
                </c:pt>
                <c:pt idx="12">
                  <c:v>6.372349297864234E-2</c:v>
                </c:pt>
                <c:pt idx="13">
                  <c:v>7.1688965576786487E-2</c:v>
                </c:pt>
                <c:pt idx="14">
                  <c:v>7.8693349896880704E-2</c:v>
                </c:pt>
                <c:pt idx="15">
                  <c:v>8.4905709932998646E-2</c:v>
                </c:pt>
                <c:pt idx="16">
                  <c:v>9.0462170789442659E-2</c:v>
                </c:pt>
                <c:pt idx="17">
                  <c:v>9.5473454874533709E-2</c:v>
                </c:pt>
                <c:pt idx="18">
                  <c:v>0.10003049199259538</c:v>
                </c:pt>
                <c:pt idx="19">
                  <c:v>0.10420864900412674</c:v>
                </c:pt>
                <c:pt idx="20">
                  <c:v>0.10807095664634582</c:v>
                </c:pt>
                <c:pt idx="21">
                  <c:v>0.1116705988037605</c:v>
                </c:pt>
                <c:pt idx="22">
                  <c:v>0.11505285325999193</c:v>
                </c:pt>
                <c:pt idx="23">
                  <c:v>0.11825662040743537</c:v>
                </c:pt>
                <c:pt idx="24">
                  <c:v>0.12131563967875801</c:v>
                </c:pt>
                <c:pt idx="25">
                  <c:v>0.12425946750072468</c:v>
                </c:pt>
                <c:pt idx="26">
                  <c:v>0.12711427200452438</c:v>
                </c:pt>
                <c:pt idx="27">
                  <c:v>0.12990348632083662</c:v>
                </c:pt>
                <c:pt idx="28">
                  <c:v>0.13264835252952437</c:v>
                </c:pt>
                <c:pt idx="29">
                  <c:v>0.13536838118944777</c:v>
                </c:pt>
                <c:pt idx="30">
                  <c:v>0.13808174612927804</c:v>
                </c:pt>
                <c:pt idx="31">
                  <c:v>0.14080563034030383</c:v>
                </c:pt>
                <c:pt idx="32">
                  <c:v>0.14355653603219579</c:v>
                </c:pt>
                <c:pt idx="33">
                  <c:v>0.14635056995548812</c:v>
                </c:pt>
                <c:pt idx="34">
                  <c:v>0.14920371380024203</c:v>
                </c:pt>
                <c:pt idx="35">
                  <c:v>0.15213208874990161</c:v>
                </c:pt>
                <c:pt idx="36">
                  <c:v>0.15515222305142823</c:v>
                </c:pt>
                <c:pt idx="37">
                  <c:v>0.15828133175114983</c:v>
                </c:pt>
                <c:pt idx="38">
                  <c:v>0.16153761857813809</c:v>
                </c:pt>
                <c:pt idx="39">
                  <c:v>0.16494061142250163</c:v>
                </c:pt>
                <c:pt idx="40">
                  <c:v>0.16851154510812008</c:v>
                </c:pt>
                <c:pt idx="41">
                  <c:v>0.1722738084390798</c:v>
                </c:pt>
                <c:pt idx="42">
                  <c:v>0.17625347717268627</c:v>
                </c:pt>
                <c:pt idx="43">
                  <c:v>0.18047996119137105</c:v>
                </c:pt>
                <c:pt idx="44">
                  <c:v>0.1849868035464049</c:v>
                </c:pt>
                <c:pt idx="45">
                  <c:v>0.18981268250410824</c:v>
                </c:pt>
                <c:pt idx="46">
                  <c:v>0.19500268722031322</c:v>
                </c:pt>
                <c:pt idx="47">
                  <c:v>0.20060996632505557</c:v>
                </c:pt>
                <c:pt idx="48">
                  <c:v>0.20669789154953125</c:v>
                </c:pt>
                <c:pt idx="49">
                  <c:v>0.21334294386136859</c:v>
                </c:pt>
                <c:pt idx="50">
                  <c:v>0.22063863140020601</c:v>
                </c:pt>
                <c:pt idx="51">
                  <c:v>0.22870091116966584</c:v>
                </c:pt>
                <c:pt idx="52">
                  <c:v>0.23767585361614607</c:v>
                </c:pt>
                <c:pt idx="53">
                  <c:v>0.24775074208957371</c:v>
                </c:pt>
                <c:pt idx="54">
                  <c:v>0.25917059486080885</c:v>
                </c:pt>
                <c:pt idx="55">
                  <c:v>0.2722635543980445</c:v>
                </c:pt>
                <c:pt idx="56">
                  <c:v>0.28748138832948744</c:v>
                </c:pt>
                <c:pt idx="57">
                  <c:v>0.30546704113554851</c:v>
                </c:pt>
                <c:pt idx="58">
                  <c:v>0.32717357734930108</c:v>
                </c:pt>
                <c:pt idx="59">
                  <c:v>0.35408822708897963</c:v>
                </c:pt>
                <c:pt idx="60">
                  <c:v>0.38869255796157282</c:v>
                </c:pt>
              </c:numCache>
            </c:numRef>
          </c:yVal>
        </c:ser>
        <c:ser>
          <c:idx val="1"/>
          <c:order val="1"/>
          <c:tx>
            <c:v>velkega možna zmota</c:v>
          </c:tx>
          <c:marker>
            <c:symbol val="none"/>
          </c:marker>
          <c:xVal>
            <c:numRef>
              <c:f>Sheet2!$H$6:$BP$6</c:f>
              <c:numCache>
                <c:formatCode>General</c:formatCode>
                <c:ptCount val="61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</c:numCache>
            </c:numRef>
          </c:xVal>
          <c:yVal>
            <c:numRef>
              <c:f>Sheet2!$H$51:$BP$51</c:f>
              <c:numCache>
                <c:formatCode>General</c:formatCode>
                <c:ptCount val="61"/>
                <c:pt idx="0">
                  <c:v>-1.0587240721781297E-2</c:v>
                </c:pt>
                <c:pt idx="1">
                  <c:v>1.2834197491612189E-2</c:v>
                </c:pt>
                <c:pt idx="2">
                  <c:v>3.1484347856499902E-2</c:v>
                </c:pt>
                <c:pt idx="3">
                  <c:v>4.6564728662717762E-2</c:v>
                </c:pt>
                <c:pt idx="4">
                  <c:v>5.8925189218081542E-2</c:v>
                </c:pt>
                <c:pt idx="5">
                  <c:v>6.9180884544641344E-2</c:v>
                </c:pt>
                <c:pt idx="6">
                  <c:v>7.778613209553599E-2</c:v>
                </c:pt>
                <c:pt idx="7">
                  <c:v>8.5082452047409177E-2</c:v>
                </c:pt>
                <c:pt idx="8">
                  <c:v>9.1330638815797699E-2</c:v>
                </c:pt>
                <c:pt idx="9">
                  <c:v>9.6732669104184751E-2</c:v>
                </c:pt>
                <c:pt idx="10">
                  <c:v>0.10144697604170716</c:v>
                </c:pt>
                <c:pt idx="11">
                  <c:v>0.105599294838612</c:v>
                </c:pt>
                <c:pt idx="12">
                  <c:v>0.10929049208041611</c:v>
                </c:pt>
                <c:pt idx="13">
                  <c:v>0.11260230289420115</c:v>
                </c:pt>
                <c:pt idx="14">
                  <c:v>0.11560159301831607</c:v>
                </c:pt>
                <c:pt idx="15">
                  <c:v>0.11834356520966426</c:v>
                </c:pt>
                <c:pt idx="16">
                  <c:v>0.12087419984046298</c:v>
                </c:pt>
                <c:pt idx="17">
                  <c:v>0.12323213304254391</c:v>
                </c:pt>
                <c:pt idx="18">
                  <c:v>0.12545011708275222</c:v>
                </c:pt>
                <c:pt idx="19">
                  <c:v>0.12755616725495408</c:v>
                </c:pt>
                <c:pt idx="20">
                  <c:v>0.12957447137781131</c:v>
                </c:pt>
                <c:pt idx="21">
                  <c:v>0.13152611806012171</c:v>
                </c:pt>
                <c:pt idx="22">
                  <c:v>0.13342968565033433</c:v>
                </c:pt>
                <c:pt idx="23">
                  <c:v>0.13530172349853317</c:v>
                </c:pt>
                <c:pt idx="24">
                  <c:v>0.13715714966087056</c:v>
                </c:pt>
                <c:pt idx="25">
                  <c:v>0.13900958366993169</c:v>
                </c:pt>
                <c:pt idx="26">
                  <c:v>0.14087162892776736</c:v>
                </c:pt>
                <c:pt idx="27">
                  <c:v>0.14275511626604143</c:v>
                </c:pt>
                <c:pt idx="28">
                  <c:v>0.1446713179891681</c:v>
                </c:pt>
                <c:pt idx="29">
                  <c:v>0.14663114008105804</c:v>
                </c:pt>
                <c:pt idx="30">
                  <c:v>0.14864529908017679</c:v>
                </c:pt>
                <c:pt idx="31">
                  <c:v>0.15072448931859575</c:v>
                </c:pt>
                <c:pt idx="32">
                  <c:v>0.15287954571773099</c:v>
                </c:pt>
                <c:pt idx="33">
                  <c:v>0.15512160709961884</c:v>
                </c:pt>
                <c:pt idx="34">
                  <c:v>0.15746228499281939</c:v>
                </c:pt>
                <c:pt idx="35">
                  <c:v>0.15991384319073904</c:v>
                </c:pt>
                <c:pt idx="36">
                  <c:v>0.16248939388214906</c:v>
                </c:pt>
                <c:pt idx="37">
                  <c:v>0.16520311706849358</c:v>
                </c:pt>
                <c:pt idx="38">
                  <c:v>0.16807051128881317</c:v>
                </c:pt>
                <c:pt idx="39">
                  <c:v>0.17110868551109443</c:v>
                </c:pt>
                <c:pt idx="40">
                  <c:v>0.17433670459455985</c:v>
                </c:pt>
                <c:pt idx="41">
                  <c:v>0.17777600423921225</c:v>
                </c:pt>
                <c:pt idx="42">
                  <c:v>0.18145089619623805</c:v>
                </c:pt>
                <c:pt idx="43">
                  <c:v>0.18538919127716907</c:v>
                </c:pt>
                <c:pt idx="44">
                  <c:v>0.18962297721341945</c:v>
                </c:pt>
                <c:pt idx="45">
                  <c:v>0.19418960196239435</c:v>
                </c:pt>
                <c:pt idx="46">
                  <c:v>0.19913293261460294</c:v>
                </c:pt>
                <c:pt idx="47">
                  <c:v>0.20450498875406534</c:v>
                </c:pt>
                <c:pt idx="48">
                  <c:v>0.2103680919931801</c:v>
                </c:pt>
                <c:pt idx="49">
                  <c:v>0.21679773873089131</c:v>
                </c:pt>
                <c:pt idx="50">
                  <c:v>0.22388650496963433</c:v>
                </c:pt>
                <c:pt idx="51">
                  <c:v>0.23174945460588428</c:v>
                </c:pt>
                <c:pt idx="52">
                  <c:v>0.24053178962965838</c:v>
                </c:pt>
                <c:pt idx="53">
                  <c:v>0.25041993326740564</c:v>
                </c:pt>
                <c:pt idx="54">
                  <c:v>0.26165803232721707</c:v>
                </c:pt>
                <c:pt idx="55">
                  <c:v>0.27457332123897699</c:v>
                </c:pt>
                <c:pt idx="56">
                  <c:v>0.28961658857654632</c:v>
                </c:pt>
                <c:pt idx="57">
                  <c:v>0.30742967877148086</c:v>
                </c:pt>
                <c:pt idx="58">
                  <c:v>0.32896435809225022</c:v>
                </c:pt>
                <c:pt idx="59">
                  <c:v>0.35570623250865907</c:v>
                </c:pt>
                <c:pt idx="60">
                  <c:v>0.39013469131804268</c:v>
                </c:pt>
              </c:numCache>
            </c:numRef>
          </c:yVal>
        </c:ser>
        <c:axId val="61865984"/>
        <c:axId val="61867520"/>
      </c:scatterChart>
      <c:valAx>
        <c:axId val="61865984"/>
        <c:scaling>
          <c:orientation val="minMax"/>
          <c:max val="90"/>
          <c:min val="25"/>
        </c:scaling>
        <c:axPos val="b"/>
        <c:numFmt formatCode="General" sourceLinked="1"/>
        <c:tickLblPos val="nextTo"/>
        <c:crossAx val="61867520"/>
        <c:crosses val="autoZero"/>
        <c:crossBetween val="midCat"/>
      </c:valAx>
      <c:valAx>
        <c:axId val="61867520"/>
        <c:scaling>
          <c:orientation val="minMax"/>
        </c:scaling>
        <c:axPos val="l"/>
        <c:majorGridlines/>
        <c:numFmt formatCode="General" sourceLinked="1"/>
        <c:tickLblPos val="nextTo"/>
        <c:crossAx val="618659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122219392193722"/>
          <c:y val="0.26880361318011076"/>
          <c:w val="0.23516669238480889"/>
          <c:h val="0.59009123839705757"/>
        </c:manualLayout>
      </c:layout>
      <c:txPr>
        <a:bodyPr/>
        <a:lstStyle/>
        <a:p>
          <a:pPr>
            <a:defRPr sz="1600"/>
          </a:pPr>
          <a:endParaRPr lang="sl-SI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plotArea>
      <c:layout/>
      <c:lineChart>
        <c:grouping val="standard"/>
        <c:ser>
          <c:idx val="0"/>
          <c:order val="0"/>
          <c:tx>
            <c:v>Malega moža možna relativna zmota</c:v>
          </c:tx>
          <c:marker>
            <c:symbol val="none"/>
          </c:marker>
          <c:cat>
            <c:numRef>
              <c:f>Sheet1!$H$6:$BP$6</c:f>
              <c:numCache>
                <c:formatCode>General</c:formatCode>
                <c:ptCount val="61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</c:numCache>
            </c:numRef>
          </c:cat>
          <c:val>
            <c:numRef>
              <c:f>Sheet1!$H$52:$BP$52</c:f>
              <c:numCache>
                <c:formatCode>General</c:formatCode>
                <c:ptCount val="61"/>
                <c:pt idx="0">
                  <c:v>2.7327285207882943E-2</c:v>
                </c:pt>
                <c:pt idx="1">
                  <c:v>2.0732210576043283E-2</c:v>
                </c:pt>
                <c:pt idx="2">
                  <c:v>1.5506937514327192E-2</c:v>
                </c:pt>
                <c:pt idx="3">
                  <c:v>1.1262122327519839E-2</c:v>
                </c:pt>
                <c:pt idx="4">
                  <c:v>7.7433042936088988E-3</c:v>
                </c:pt>
                <c:pt idx="5">
                  <c:v>4.7771140892399321E-3</c:v>
                </c:pt>
                <c:pt idx="6">
                  <c:v>2.2413367774134314E-3</c:v>
                </c:pt>
                <c:pt idx="7">
                  <c:v>4.7331461645080695E-5</c:v>
                </c:pt>
                <c:pt idx="8">
                  <c:v>1.8707621283439292E-3</c:v>
                </c:pt>
                <c:pt idx="9">
                  <c:v>3.5629032261196786E-3</c:v>
                </c:pt>
                <c:pt idx="10">
                  <c:v>5.0676777028179987E-3</c:v>
                </c:pt>
                <c:pt idx="11">
                  <c:v>6.4153615876412443E-3</c:v>
                </c:pt>
                <c:pt idx="12">
                  <c:v>7.6300447215609784E-3</c:v>
                </c:pt>
                <c:pt idx="13">
                  <c:v>8.7311346639530781E-3</c:v>
                </c:pt>
                <c:pt idx="14">
                  <c:v>9.7344421170797914E-3</c:v>
                </c:pt>
                <c:pt idx="15">
                  <c:v>1.0652977731361339E-2</c:v>
                </c:pt>
                <c:pt idx="16">
                  <c:v>1.1497546044951278E-2</c:v>
                </c:pt>
                <c:pt idx="17">
                  <c:v>1.2277194373157692E-2</c:v>
                </c:pt>
                <c:pt idx="18">
                  <c:v>1.2999556365972043E-2</c:v>
                </c:pt>
                <c:pt idx="19">
                  <c:v>1.3671117988533382E-2</c:v>
                </c:pt>
                <c:pt idx="20">
                  <c:v>1.4297425623292035E-2</c:v>
                </c:pt>
                <c:pt idx="21">
                  <c:v>1.4883250475437232E-2</c:v>
                </c:pt>
                <c:pt idx="22">
                  <c:v>1.5432719625758928E-2</c:v>
                </c:pt>
                <c:pt idx="23">
                  <c:v>1.5949421367807443E-2</c:v>
                </c:pt>
                <c:pt idx="24">
                  <c:v>1.6436490530855621E-2</c:v>
                </c:pt>
                <c:pt idx="25">
                  <c:v>1.689667808971082E-2</c:v>
                </c:pt>
                <c:pt idx="26">
                  <c:v>1.7332408337457497E-2</c:v>
                </c:pt>
                <c:pt idx="27">
                  <c:v>1.7745826139125197E-2</c:v>
                </c:pt>
                <c:pt idx="28">
                  <c:v>1.8138836217984018E-2</c:v>
                </c:pt>
                <c:pt idx="29">
                  <c:v>1.8513135999278896E-2</c:v>
                </c:pt>
                <c:pt idx="30">
                  <c:v>1.8870243211554359E-2</c:v>
                </c:pt>
                <c:pt idx="31">
                  <c:v>1.9211519196840172E-2</c:v>
                </c:pt>
                <c:pt idx="32">
                  <c:v>1.9538188688666996E-2</c:v>
                </c:pt>
                <c:pt idx="33">
                  <c:v>1.9851356667265077E-2</c:v>
                </c:pt>
                <c:pt idx="34">
                  <c:v>2.0152022784036792E-2</c:v>
                </c:pt>
                <c:pt idx="35">
                  <c:v>2.0441093754956299E-2</c:v>
                </c:pt>
                <c:pt idx="36">
                  <c:v>2.071939404917323E-2</c:v>
                </c:pt>
                <c:pt idx="37">
                  <c:v>2.0987675140557892E-2</c:v>
                </c:pt>
                <c:pt idx="38">
                  <c:v>2.1246623542932806E-2</c:v>
                </c:pt>
                <c:pt idx="39">
                  <c:v>2.1496867811829787E-2</c:v>
                </c:pt>
                <c:pt idx="40">
                  <c:v>2.1738984664872979E-2</c:v>
                </c:pt>
                <c:pt idx="41">
                  <c:v>2.1973504347845972E-2</c:v>
                </c:pt>
                <c:pt idx="42">
                  <c:v>2.2200915353007854E-2</c:v>
                </c:pt>
                <c:pt idx="43">
                  <c:v>2.2421668579367563E-2</c:v>
                </c:pt>
                <c:pt idx="44">
                  <c:v>2.2636181010728923E-2</c:v>
                </c:pt>
                <c:pt idx="45">
                  <c:v>2.2844838975772615E-2</c:v>
                </c:pt>
                <c:pt idx="46">
                  <c:v>2.3048001044871633E-2</c:v>
                </c:pt>
                <c:pt idx="47">
                  <c:v>2.3246000610311041E-2</c:v>
                </c:pt>
                <c:pt idx="48">
                  <c:v>2.3439148189878183E-2</c:v>
                </c:pt>
                <c:pt idx="49">
                  <c:v>2.3627733488145754E-2</c:v>
                </c:pt>
                <c:pt idx="50">
                  <c:v>2.3812027245002844E-2</c:v>
                </c:pt>
                <c:pt idx="51">
                  <c:v>2.3992282896969853E-2</c:v>
                </c:pt>
                <c:pt idx="52">
                  <c:v>2.4168738073402533E-2</c:v>
                </c:pt>
                <c:pt idx="53">
                  <c:v>2.4341615946784842E-2</c:v>
                </c:pt>
                <c:pt idx="54">
                  <c:v>2.4511126453824035E-2</c:v>
                </c:pt>
                <c:pt idx="55">
                  <c:v>2.4677467401927666E-2</c:v>
                </c:pt>
                <c:pt idx="56">
                  <c:v>2.4840825473831447E-2</c:v>
                </c:pt>
                <c:pt idx="57">
                  <c:v>2.5001377141556546E-2</c:v>
                </c:pt>
                <c:pt idx="58">
                  <c:v>2.5159289499536629E-2</c:v>
                </c:pt>
                <c:pt idx="59">
                  <c:v>2.5314721025575637E-2</c:v>
                </c:pt>
                <c:pt idx="60">
                  <c:v>2.5467822277287996E-2</c:v>
                </c:pt>
              </c:numCache>
            </c:numRef>
          </c:val>
        </c:ser>
        <c:ser>
          <c:idx val="1"/>
          <c:order val="1"/>
          <c:tx>
            <c:v>Velika moža možna relativna zmota</c:v>
          </c:tx>
          <c:marker>
            <c:symbol val="none"/>
          </c:marker>
          <c:cat>
            <c:numRef>
              <c:f>Sheet1!$H$6:$BP$6</c:f>
              <c:numCache>
                <c:formatCode>General</c:formatCode>
                <c:ptCount val="61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</c:numCache>
            </c:numRef>
          </c:cat>
          <c:val>
            <c:numRef>
              <c:f>Sheet2!$H$52:$BP$52</c:f>
              <c:numCache>
                <c:formatCode>General</c:formatCode>
                <c:ptCount val="61"/>
                <c:pt idx="0">
                  <c:v>-1.036795405178959E-3</c:v>
                </c:pt>
                <c:pt idx="1">
                  <c:v>1.3032517412877897E-3</c:v>
                </c:pt>
                <c:pt idx="2">
                  <c:v>3.3040481752213868E-3</c:v>
                </c:pt>
                <c:pt idx="3">
                  <c:v>5.0353897603448257E-3</c:v>
                </c:pt>
                <c:pt idx="4">
                  <c:v>6.5491549029447534E-3</c:v>
                </c:pt>
                <c:pt idx="5">
                  <c:v>7.884709035608381E-3</c:v>
                </c:pt>
                <c:pt idx="6">
                  <c:v>9.0724637966128306E-3</c:v>
                </c:pt>
                <c:pt idx="7">
                  <c:v>1.0136286533304511E-2</c:v>
                </c:pt>
                <c:pt idx="8">
                  <c:v>1.1095171328380444E-2</c:v>
                </c:pt>
                <c:pt idx="9">
                  <c:v>1.1964422811494952E-2</c:v>
                </c:pt>
                <c:pt idx="10">
                  <c:v>1.2756510830451512E-2</c:v>
                </c:pt>
                <c:pt idx="11">
                  <c:v>1.3481698032138223E-2</c:v>
                </c:pt>
                <c:pt idx="12">
                  <c:v>1.4148507772053946E-2</c:v>
                </c:pt>
                <c:pt idx="13">
                  <c:v>1.4764077824750501E-2</c:v>
                </c:pt>
                <c:pt idx="14">
                  <c:v>1.5334431144707228E-2</c:v>
                </c:pt>
                <c:pt idx="15">
                  <c:v>1.5864685521177223E-2</c:v>
                </c:pt>
                <c:pt idx="16">
                  <c:v>1.6359217634414079E-2</c:v>
                </c:pt>
                <c:pt idx="17">
                  <c:v>1.6821792680025621E-2</c:v>
                </c:pt>
                <c:pt idx="18">
                  <c:v>1.7255667708302069E-2</c:v>
                </c:pt>
                <c:pt idx="19">
                  <c:v>1.7663674694271173E-2</c:v>
                </c:pt>
                <c:pt idx="20">
                  <c:v>1.8048287830457338E-2</c:v>
                </c:pt>
                <c:pt idx="21">
                  <c:v>1.8411678431480376E-2</c:v>
                </c:pt>
                <c:pt idx="22">
                  <c:v>1.875576003232584E-2</c:v>
                </c:pt>
                <c:pt idx="23">
                  <c:v>1.9082225664927902E-2</c:v>
                </c:pt>
                <c:pt idx="24">
                  <c:v>1.9392578851548912E-2</c:v>
                </c:pt>
                <c:pt idx="25">
                  <c:v>1.9688159517041063E-2</c:v>
                </c:pt>
                <c:pt idx="26">
                  <c:v>1.9970165766232326E-2</c:v>
                </c:pt>
                <c:pt idx="27">
                  <c:v>2.0239672276512882E-2</c:v>
                </c:pt>
                <c:pt idx="28">
                  <c:v>2.0497645904116967E-2</c:v>
                </c:pt>
                <c:pt idx="29">
                  <c:v>2.0744958984643989E-2</c:v>
                </c:pt>
                <c:pt idx="30">
                  <c:v>2.0982400715932787E-2</c:v>
                </c:pt>
                <c:pt idx="31">
                  <c:v>2.1210686938489924E-2</c:v>
                </c:pt>
                <c:pt idx="32">
                  <c:v>2.1430468570844238E-2</c:v>
                </c:pt>
                <c:pt idx="33">
                  <c:v>2.1642338911016884E-2</c:v>
                </c:pt>
                <c:pt idx="34">
                  <c:v>2.1846839978242511E-2</c:v>
                </c:pt>
                <c:pt idx="35">
                  <c:v>2.204446803918968E-2</c:v>
                </c:pt>
                <c:pt idx="36">
                  <c:v>2.2235678438666549E-2</c:v>
                </c:pt>
                <c:pt idx="37">
                  <c:v>2.2420889835069478E-2</c:v>
                </c:pt>
                <c:pt idx="38">
                  <c:v>2.2600487924641335E-2</c:v>
                </c:pt>
                <c:pt idx="39">
                  <c:v>2.277482872533123E-2</c:v>
                </c:pt>
                <c:pt idx="40">
                  <c:v>2.2944241480071868E-2</c:v>
                </c:pt>
                <c:pt idx="41">
                  <c:v>2.3109031230187777E-2</c:v>
                </c:pt>
                <c:pt idx="42">
                  <c:v>2.3269481102093204E-2</c:v>
                </c:pt>
                <c:pt idx="43">
                  <c:v>2.3425854344111742E-2</c:v>
                </c:pt>
                <c:pt idx="44">
                  <c:v>2.3578396144956038E-2</c:v>
                </c:pt>
                <c:pt idx="45">
                  <c:v>2.3727335260951887E-2</c:v>
                </c:pt>
                <c:pt idx="46">
                  <c:v>2.387288547533508E-2</c:v>
                </c:pt>
                <c:pt idx="47">
                  <c:v>2.4015246909774326E-2</c:v>
                </c:pt>
                <c:pt idx="48">
                  <c:v>2.4154607205557989E-2</c:v>
                </c:pt>
                <c:pt idx="49">
                  <c:v>2.429114258961141E-2</c:v>
                </c:pt>
                <c:pt idx="50">
                  <c:v>2.4425018838524999E-2</c:v>
                </c:pt>
                <c:pt idx="51">
                  <c:v>2.4556392152106747E-2</c:v>
                </c:pt>
                <c:pt idx="52">
                  <c:v>2.4685409946534363E-2</c:v>
                </c:pt>
                <c:pt idx="53">
                  <c:v>2.4812211575931119E-2</c:v>
                </c:pt>
                <c:pt idx="54">
                  <c:v>2.4936928990134756E-2</c:v>
                </c:pt>
                <c:pt idx="55">
                  <c:v>2.50596873354949E-2</c:v>
                </c:pt>
                <c:pt idx="56">
                  <c:v>2.5180605504733545E-2</c:v>
                </c:pt>
                <c:pt idx="57">
                  <c:v>2.5299796641222283E-2</c:v>
                </c:pt>
                <c:pt idx="58">
                  <c:v>2.5417368602407068E-2</c:v>
                </c:pt>
                <c:pt idx="59">
                  <c:v>2.5533424386601274E-2</c:v>
                </c:pt>
                <c:pt idx="60">
                  <c:v>2.5648062526900106E-2</c:v>
                </c:pt>
              </c:numCache>
            </c:numRef>
          </c:val>
        </c:ser>
        <c:marker val="1"/>
        <c:axId val="61900672"/>
        <c:axId val="61902208"/>
      </c:lineChart>
      <c:catAx>
        <c:axId val="61900672"/>
        <c:scaling>
          <c:orientation val="minMax"/>
        </c:scaling>
        <c:axPos val="b"/>
        <c:numFmt formatCode="General" sourceLinked="1"/>
        <c:tickLblPos val="nextTo"/>
        <c:crossAx val="61902208"/>
        <c:crosses val="autoZero"/>
        <c:auto val="1"/>
        <c:lblAlgn val="ctr"/>
        <c:lblOffset val="100"/>
      </c:catAx>
      <c:valAx>
        <c:axId val="61902208"/>
        <c:scaling>
          <c:orientation val="minMax"/>
        </c:scaling>
        <c:axPos val="l"/>
        <c:majorGridlines/>
        <c:numFmt formatCode="General" sourceLinked="1"/>
        <c:tickLblPos val="nextTo"/>
        <c:crossAx val="61900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234022309711301"/>
          <c:y val="0.1859643228823733"/>
          <c:w val="0.24932644356955383"/>
          <c:h val="0.70269391236843881"/>
        </c:manualLayout>
      </c:layout>
      <c:txPr>
        <a:bodyPr/>
        <a:lstStyle/>
        <a:p>
          <a:pPr>
            <a:defRPr sz="1600"/>
          </a:pPr>
          <a:endParaRPr lang="sl-SI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6C636-F4D1-4A2D-A7FA-642FAB75340B}" type="datetimeFigureOut">
              <a:rPr lang="sl-SI" smtClean="0"/>
              <a:pPr/>
              <a:t>24.9.2009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D2F3F-3598-44FA-A0A2-AEC490C80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 KOŠ </a:t>
            </a:r>
            <a:r>
              <a:rPr lang="sl-SI" dirty="0" smtClean="0"/>
              <a:t>MET</a:t>
            </a:r>
            <a:r>
              <a:rPr lang="el-GR" dirty="0" smtClean="0"/>
              <a:t>ά</a:t>
            </a:r>
            <a:r>
              <a:rPr lang="sl-SI" dirty="0" smtClean="0"/>
              <a:t>NJE </a:t>
            </a:r>
            <a:r>
              <a:rPr lang="sl-SI" dirty="0" smtClean="0"/>
              <a:t>ŽOGE </a:t>
            </a:r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 KOŠ</a:t>
            </a:r>
            <a:r>
              <a:rPr lang="el-GR" dirty="0" smtClean="0"/>
              <a:t>ά</a:t>
            </a:r>
            <a:r>
              <a:rPr lang="az-Cyrl-AZ" dirty="0" smtClean="0"/>
              <a:t>Я</a:t>
            </a:r>
            <a:r>
              <a:rPr lang="sl-SI" dirty="0" smtClean="0"/>
              <a:t>KO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Z ENE IN ŠE </a:t>
            </a:r>
            <a:r>
              <a:rPr lang="sl-SI" dirty="0" smtClean="0"/>
              <a:t>D</a:t>
            </a:r>
            <a:r>
              <a:rPr lang="az-Cyrl-AZ" dirty="0" smtClean="0"/>
              <a:t>Я</a:t>
            </a:r>
            <a:r>
              <a:rPr lang="el-GR" dirty="0" smtClean="0"/>
              <a:t>ΰ</a:t>
            </a:r>
            <a:r>
              <a:rPr lang="sl-SI" dirty="0" smtClean="0"/>
              <a:t>GŠE VIŠINE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642918"/>
            <a:ext cx="66437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7200" dirty="0" smtClean="0"/>
              <a:t>SKUPINA </a:t>
            </a:r>
            <a:r>
              <a:rPr lang="sl-SI" sz="7200" b="1" dirty="0" smtClean="0"/>
              <a:t>945</a:t>
            </a:r>
            <a:r>
              <a:rPr lang="sl-SI" sz="7200" dirty="0" smtClean="0"/>
              <a:t>. </a:t>
            </a:r>
            <a:r>
              <a:rPr lang="sl-SI" sz="7200" b="1" dirty="0" smtClean="0"/>
              <a:t>JEZUITSKI CENTER</a:t>
            </a:r>
          </a:p>
          <a:p>
            <a:pPr algn="ctr"/>
            <a:r>
              <a:rPr lang="sl-SI" sz="7200" b="1" dirty="0" smtClean="0"/>
              <a:t>PREDSTAVLJA:</a:t>
            </a:r>
            <a:endParaRPr lang="sl-SI" sz="7200" b="1" dirty="0" smtClean="0"/>
          </a:p>
          <a:p>
            <a:pPr algn="ctr"/>
            <a:endParaRPr lang="sl-SI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48" presetClass="exit" presetSubtype="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8" presetClass="entr" presetSubtype="16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45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17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6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0">
                                      <p:cBhvr>
                                        <p:cTn id="41" dur="53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</a:t>
            </a:r>
            <a:r>
              <a:rPr lang="el-GR" i="1" dirty="0" smtClean="0"/>
              <a:t>ά</a:t>
            </a:r>
            <a:r>
              <a:rPr lang="sl-SI" dirty="0" smtClean="0"/>
              <a:t>log</a:t>
            </a:r>
            <a:r>
              <a:rPr lang="el-GR" dirty="0" smtClean="0"/>
              <a:t>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Nekoč </a:t>
            </a:r>
            <a:r>
              <a:rPr lang="sl-SI" dirty="0" smtClean="0"/>
              <a:t>st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b</a:t>
            </a:r>
            <a:r>
              <a:rPr lang="el-GR" dirty="0" smtClean="0"/>
              <a:t>ί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2 </a:t>
            </a:r>
            <a:r>
              <a:rPr lang="sl-SI" dirty="0" smtClean="0"/>
              <a:t>koš</a:t>
            </a:r>
            <a:r>
              <a:rPr lang="el-GR" dirty="0" smtClean="0"/>
              <a:t>ά</a:t>
            </a:r>
            <a:r>
              <a:rPr lang="az-Cyrl-AZ" dirty="0" smtClean="0"/>
              <a:t>Я</a:t>
            </a:r>
            <a:r>
              <a:rPr lang="sl-SI" dirty="0" smtClean="0"/>
              <a:t>k</a:t>
            </a:r>
            <a:r>
              <a:rPr lang="el-GR" dirty="0" smtClean="0"/>
              <a:t>ά</a:t>
            </a:r>
            <a:r>
              <a:rPr lang="az-Cyrl-AZ" dirty="0" smtClean="0"/>
              <a:t>Я</a:t>
            </a:r>
            <a:r>
              <a:rPr lang="sl-SI" dirty="0" smtClean="0"/>
              <a:t>j</a:t>
            </a:r>
            <a:r>
              <a:rPr lang="el-GR" dirty="0" smtClean="0"/>
              <a:t>ά</a:t>
            </a:r>
            <a:r>
              <a:rPr lang="sl-SI" dirty="0" smtClean="0"/>
              <a:t>:</a:t>
            </a:r>
            <a:endParaRPr lang="sl-SI" dirty="0" smtClean="0"/>
          </a:p>
          <a:p>
            <a:r>
              <a:rPr lang="sl-SI" dirty="0" smtClean="0"/>
              <a:t>Eden z višino 180 cm, </a:t>
            </a:r>
            <a:r>
              <a:rPr lang="sl-SI" dirty="0" smtClean="0"/>
              <a:t>d</a:t>
            </a:r>
            <a:r>
              <a:rPr lang="az-Cyrl-AZ" dirty="0" smtClean="0"/>
              <a:t>Я</a:t>
            </a:r>
            <a:r>
              <a:rPr lang="el-GR" dirty="0" smtClean="0"/>
              <a:t>ϋ</a:t>
            </a:r>
            <a:r>
              <a:rPr lang="sl-SI" dirty="0" smtClean="0"/>
              <a:t>gi </a:t>
            </a:r>
            <a:r>
              <a:rPr lang="sl-SI" dirty="0" smtClean="0"/>
              <a:t>p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210 cm</a:t>
            </a:r>
          </a:p>
          <a:p>
            <a:r>
              <a:rPr lang="sl-SI" dirty="0" smtClean="0"/>
              <a:t>K</a:t>
            </a:r>
            <a:r>
              <a:rPr lang="az-Cyrl-AZ" dirty="0" smtClean="0"/>
              <a:t>Я</a:t>
            </a:r>
            <a:r>
              <a:rPr lang="sl-SI" dirty="0" smtClean="0"/>
              <a:t>eg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st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se, </a:t>
            </a:r>
            <a:r>
              <a:rPr lang="sl-SI" dirty="0" smtClean="0"/>
              <a:t>p</a:t>
            </a:r>
            <a:r>
              <a:rPr lang="az-Cyrl-AZ" dirty="0" smtClean="0"/>
              <a:t>Я</a:t>
            </a:r>
            <a:r>
              <a:rPr lang="sl-SI" dirty="0" smtClean="0"/>
              <a:t>epi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in </a:t>
            </a:r>
            <a:r>
              <a:rPr lang="sl-SI" dirty="0" smtClean="0"/>
              <a:t>p</a:t>
            </a:r>
            <a:r>
              <a:rPr lang="az-Cyrl-AZ" dirty="0" smtClean="0"/>
              <a:t>Я</a:t>
            </a:r>
            <a:r>
              <a:rPr lang="sl-SI" dirty="0" smtClean="0"/>
              <a:t>ep</a:t>
            </a:r>
            <a:r>
              <a:rPr lang="az-Cyrl-AZ" dirty="0" smtClean="0"/>
              <a:t>Я</a:t>
            </a:r>
            <a:r>
              <a:rPr lang="sl-SI" dirty="0" smtClean="0"/>
              <a:t>ek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, je</a:t>
            </a:r>
            <a:r>
              <a:rPr lang="az-Cyrl-AZ" dirty="0" smtClean="0"/>
              <a:t>Я</a:t>
            </a:r>
            <a:r>
              <a:rPr lang="sl-SI" dirty="0" smtClean="0"/>
              <a:t> </a:t>
            </a:r>
            <a:r>
              <a:rPr lang="sl-SI" dirty="0" smtClean="0"/>
              <a:t>je višji </a:t>
            </a:r>
            <a:r>
              <a:rPr lang="sl-SI" dirty="0" smtClean="0"/>
              <a:t>t</a:t>
            </a:r>
            <a:r>
              <a:rPr lang="az-Cyrl-AZ" dirty="0" smtClean="0"/>
              <a:t>Я</a:t>
            </a:r>
            <a:r>
              <a:rPr lang="sl-SI" dirty="0" smtClean="0"/>
              <a:t>dil</a:t>
            </a:r>
            <a:r>
              <a:rPr lang="sl-SI" dirty="0" smtClean="0"/>
              <a:t>, </a:t>
            </a:r>
            <a:r>
              <a:rPr lang="sl-SI" dirty="0" smtClean="0"/>
              <a:t>d</a:t>
            </a:r>
            <a:r>
              <a:rPr lang="el-GR" dirty="0" smtClean="0"/>
              <a:t>ά</a:t>
            </a:r>
            <a:r>
              <a:rPr lang="sl-SI" dirty="0" smtClean="0"/>
              <a:t> m</a:t>
            </a:r>
            <a:r>
              <a:rPr lang="el-GR" dirty="0" smtClean="0"/>
              <a:t>ά</a:t>
            </a:r>
            <a:r>
              <a:rPr lang="sl-SI" dirty="0" smtClean="0"/>
              <a:t>njši </a:t>
            </a:r>
            <a:r>
              <a:rPr lang="sl-SI" dirty="0" smtClean="0"/>
              <a:t>boulje metã </a:t>
            </a:r>
            <a:r>
              <a:rPr lang="sl-SI" dirty="0" smtClean="0"/>
              <a:t>n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kouš sãmo </a:t>
            </a:r>
            <a:r>
              <a:rPr lang="sl-SI" dirty="0" smtClean="0"/>
              <a:t>zã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di </a:t>
            </a:r>
            <a:r>
              <a:rPr lang="sl-SI" dirty="0" smtClean="0"/>
              <a:t>svouje v</a:t>
            </a:r>
            <a:r>
              <a:rPr lang="el-GR" dirty="0" smtClean="0"/>
              <a:t>ϋ</a:t>
            </a:r>
            <a:r>
              <a:rPr lang="sl-SI" dirty="0" smtClean="0"/>
              <a:t>šine.</a:t>
            </a:r>
          </a:p>
          <a:p>
            <a:endParaRPr lang="sl-SI" dirty="0"/>
          </a:p>
          <a:p>
            <a:r>
              <a:rPr lang="el-GR" dirty="0" smtClean="0"/>
              <a:t>ά</a:t>
            </a:r>
            <a:r>
              <a:rPr lang="sl-SI" dirty="0" smtClean="0"/>
              <a:t>LI </a:t>
            </a:r>
            <a:r>
              <a:rPr lang="sl-SI" dirty="0" smtClean="0"/>
              <a:t>JE IMEL </a:t>
            </a:r>
            <a:r>
              <a:rPr lang="sl-SI" dirty="0" smtClean="0"/>
              <a:t>P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V</a:t>
            </a:r>
            <a:r>
              <a:rPr lang="sl-SI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50"/>
                            </p:stCondLst>
                            <p:childTnLst>
                              <p:par>
                                <p:cTn id="11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150"/>
                            </p:stCondLst>
                            <p:childTnLst>
                              <p:par>
                                <p:cTn id="1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15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150"/>
                            </p:stCondLst>
                            <p:childTnLst>
                              <p:par>
                                <p:cTn id="2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15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150"/>
                            </p:stCondLst>
                            <p:childTnLst>
                              <p:par>
                                <p:cTn id="31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150"/>
                            </p:stCondLst>
                            <p:childTnLst>
                              <p:par>
                                <p:cTn id="3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150"/>
                            </p:stCondLst>
                            <p:childTnLst>
                              <p:par>
                                <p:cTn id="37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150"/>
                            </p:stCondLst>
                            <p:childTnLst>
                              <p:par>
                                <p:cTn id="40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150"/>
                            </p:stCondLst>
                            <p:childTnLst>
                              <p:par>
                                <p:cTn id="43" presetID="4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150"/>
                            </p:stCondLst>
                            <p:childTnLst>
                              <p:par>
                                <p:cTn id="46" presetID="4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150"/>
                            </p:stCondLst>
                            <p:childTnLst>
                              <p:par>
                                <p:cTn id="49" presetID="4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3150"/>
                            </p:stCondLst>
                            <p:childTnLst>
                              <p:par>
                                <p:cTn id="52" presetID="4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150"/>
                            </p:stCondLst>
                            <p:childTnLst>
                              <p:par>
                                <p:cTn id="55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150"/>
                            </p:stCondLst>
                            <p:childTnLst>
                              <p:par>
                                <p:cTn id="58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150"/>
                            </p:stCondLst>
                            <p:childTnLst>
                              <p:par>
                                <p:cTn id="61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150"/>
                            </p:stCondLst>
                            <p:childTnLst>
                              <p:par>
                                <p:cTn id="64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  <p:bldP spid="3" grpId="3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Bil je lep poletni </a:t>
            </a:r>
            <a:r>
              <a:rPr lang="sl-SI" dirty="0" smtClean="0"/>
              <a:t>d</a:t>
            </a:r>
            <a:r>
              <a:rPr lang="el-GR" dirty="0" smtClean="0"/>
              <a:t>άάάά</a:t>
            </a:r>
            <a:r>
              <a:rPr lang="sl-SI" dirty="0" smtClean="0"/>
              <a:t>n</a:t>
            </a:r>
            <a:r>
              <a:rPr lang="sl-SI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</a:t>
            </a:r>
            <a:r>
              <a:rPr lang="el-GR" dirty="0" smtClean="0"/>
              <a:t>ά</a:t>
            </a:r>
            <a:r>
              <a:rPr lang="sl-SI" dirty="0" smtClean="0"/>
              <a:t> odšl</a:t>
            </a:r>
            <a:r>
              <a:rPr lang="el-GR" dirty="0" smtClean="0"/>
              <a:t>ά</a:t>
            </a:r>
            <a:r>
              <a:rPr lang="sl-SI" dirty="0" smtClean="0"/>
              <a:t> st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z </a:t>
            </a:r>
            <a:r>
              <a:rPr lang="sl-SI" dirty="0" smtClean="0"/>
              <a:t>Go</a:t>
            </a:r>
            <a:r>
              <a:rPr lang="az-Cyrl-AZ" dirty="0" smtClean="0"/>
              <a:t>Я</a:t>
            </a:r>
            <a:r>
              <a:rPr lang="sl-SI" dirty="0" smtClean="0"/>
              <a:t>ičkug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f </a:t>
            </a:r>
            <a:r>
              <a:rPr lang="sl-SI" dirty="0" smtClean="0"/>
              <a:t>Pi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n</a:t>
            </a:r>
            <a:endParaRPr lang="sl-SI" dirty="0" smtClean="0"/>
          </a:p>
          <a:p>
            <a:r>
              <a:rPr lang="sl-SI" dirty="0" smtClean="0"/>
              <a:t>T</a:t>
            </a:r>
            <a:r>
              <a:rPr lang="el-GR" dirty="0" smtClean="0"/>
              <a:t>ά</a:t>
            </a:r>
            <a:r>
              <a:rPr lang="sl-SI" dirty="0" smtClean="0"/>
              <a:t>m st</a:t>
            </a:r>
            <a:r>
              <a:rPr lang="el-GR" dirty="0" smtClean="0"/>
              <a:t>ά</a:t>
            </a:r>
            <a:r>
              <a:rPr lang="sl-SI" dirty="0" smtClean="0"/>
              <a:t> n</a:t>
            </a:r>
            <a:r>
              <a:rPr lang="el-GR" dirty="0" smtClean="0"/>
              <a:t>ά</a:t>
            </a:r>
            <a:r>
              <a:rPr lang="sl-SI" dirty="0" smtClean="0"/>
              <a:t> ig</a:t>
            </a:r>
            <a:r>
              <a:rPr lang="az-Cyrl-AZ" dirty="0" smtClean="0"/>
              <a:t>Я</a:t>
            </a:r>
            <a:r>
              <a:rPr lang="sl-SI" dirty="0" smtClean="0"/>
              <a:t>išče tekl</a:t>
            </a:r>
            <a:r>
              <a:rPr lang="el-GR" dirty="0" smtClean="0"/>
              <a:t>ά</a:t>
            </a:r>
            <a:endParaRPr lang="sl-SI" dirty="0" smtClean="0"/>
          </a:p>
          <a:p>
            <a:r>
              <a:rPr lang="sl-SI" dirty="0" smtClean="0"/>
              <a:t>S</a:t>
            </a:r>
            <a:r>
              <a:rPr lang="el-GR" dirty="0" smtClean="0"/>
              <a:t>ά</a:t>
            </a:r>
            <a:r>
              <a:rPr lang="sl-SI" dirty="0" smtClean="0"/>
              <a:t>m</a:t>
            </a:r>
            <a:r>
              <a:rPr lang="sl-SI" dirty="0" smtClean="0"/>
              <a:t>’ </a:t>
            </a:r>
            <a:r>
              <a:rPr lang="sl-SI" dirty="0" smtClean="0"/>
              <a:t>met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, </a:t>
            </a:r>
            <a:r>
              <a:rPr lang="sl-SI" dirty="0" smtClean="0"/>
              <a:t>čist nič </a:t>
            </a:r>
            <a:r>
              <a:rPr lang="az-Cyrl-AZ" dirty="0" smtClean="0"/>
              <a:t>Я</a:t>
            </a:r>
            <a:r>
              <a:rPr lang="sl-SI" dirty="0" smtClean="0"/>
              <a:t>ekl</a:t>
            </a:r>
            <a:r>
              <a:rPr lang="el-GR" dirty="0" smtClean="0"/>
              <a:t>ά</a:t>
            </a:r>
            <a:endParaRPr lang="sl-SI" dirty="0" smtClean="0"/>
          </a:p>
          <a:p>
            <a:r>
              <a:rPr lang="sl-SI" dirty="0" smtClean="0"/>
              <a:t>Kdo </a:t>
            </a:r>
            <a:r>
              <a:rPr lang="sl-SI" dirty="0" smtClean="0"/>
              <a:t>im</a:t>
            </a:r>
            <a:r>
              <a:rPr lang="el-GR" dirty="0" smtClean="0"/>
              <a:t>ά</a:t>
            </a:r>
            <a:r>
              <a:rPr lang="sl-SI" dirty="0" smtClean="0"/>
              <a:t> n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konc</a:t>
            </a:r>
            <a:r>
              <a:rPr lang="el-GR" dirty="0" smtClean="0"/>
              <a:t>ϋ</a:t>
            </a:r>
            <a:r>
              <a:rPr lang="sl-SI" dirty="0" smtClean="0"/>
              <a:t> </a:t>
            </a:r>
            <a:r>
              <a:rPr lang="sl-SI" dirty="0" smtClean="0"/>
              <a:t>p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v</a:t>
            </a:r>
            <a:r>
              <a:rPr lang="sl-SI" dirty="0" smtClean="0"/>
              <a:t>?</a:t>
            </a:r>
          </a:p>
          <a:p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se večji je </a:t>
            </a:r>
            <a:r>
              <a:rPr lang="sl-SI" dirty="0" smtClean="0"/>
              <a:t>zl</a:t>
            </a:r>
            <a:r>
              <a:rPr lang="el-GR" dirty="0" smtClean="0"/>
              <a:t>ά</a:t>
            </a:r>
            <a:r>
              <a:rPr lang="sl-SI" dirty="0" smtClean="0"/>
              <a:t>g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sl-SI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300"/>
                            </p:stCondLst>
                            <p:childTnLst>
                              <p:par>
                                <p:cTn id="30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50"/>
                            </p:stCondLst>
                            <p:childTnLst>
                              <p:par>
                                <p:cTn id="35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6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350"/>
                            </p:stCondLst>
                            <p:childTnLst>
                              <p:par>
                                <p:cTn id="40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1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700"/>
                            </p:stCondLst>
                            <p:childTnLst>
                              <p:par>
                                <p:cTn id="45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6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1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800"/>
                            </p:stCondLst>
                            <p:childTnLst>
                              <p:par>
                                <p:cTn id="55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6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250"/>
                            </p:stCondLst>
                            <p:childTnLst>
                              <p:par>
                                <p:cTn id="60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850"/>
                            </p:stCondLst>
                            <p:childTnLst>
                              <p:par>
                                <p:cTn id="65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6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200"/>
                            </p:stCondLst>
                            <p:childTnLst>
                              <p:par>
                                <p:cTn id="70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1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6286512" y="1785926"/>
            <a:ext cx="157163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 je </a:t>
            </a:r>
            <a:r>
              <a:rPr lang="el-GR" dirty="0" smtClean="0"/>
              <a:t>ά</a:t>
            </a:r>
            <a:r>
              <a:rPr lang="sl-SI" dirty="0" smtClean="0"/>
              <a:t>l p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se ni. </a:t>
            </a:r>
            <a:r>
              <a:rPr lang="sl-SI" dirty="0" smtClean="0"/>
              <a:t>Kok</a:t>
            </a:r>
            <a:r>
              <a:rPr lang="az-Cyrl-AZ" dirty="0" smtClean="0"/>
              <a:t>Я</a:t>
            </a:r>
            <a:r>
              <a:rPr lang="sl-SI" dirty="0" smtClean="0"/>
              <a:t> gled</a:t>
            </a:r>
            <a:r>
              <a:rPr lang="el-GR" dirty="0" smtClean="0"/>
              <a:t>ά</a:t>
            </a:r>
            <a:r>
              <a:rPr lang="sl-SI" dirty="0" smtClean="0"/>
              <a:t>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Fs</a:t>
            </a:r>
            <a:r>
              <a:rPr lang="el-GR" dirty="0" smtClean="0"/>
              <a:t>ά</a:t>
            </a:r>
            <a:r>
              <a:rPr lang="sl-SI" dirty="0" smtClean="0"/>
              <a:t>ki </a:t>
            </a:r>
            <a:r>
              <a:rPr lang="sl-SI" dirty="0" smtClean="0"/>
              <a:t>se je </a:t>
            </a:r>
            <a:r>
              <a:rPr lang="sl-SI" dirty="0" smtClean="0"/>
              <a:t>n</a:t>
            </a:r>
            <a:r>
              <a:rPr lang="el-GR" dirty="0" smtClean="0"/>
              <a:t>ά</a:t>
            </a:r>
            <a:r>
              <a:rPr lang="sl-SI" dirty="0" smtClean="0"/>
              <a:t> p</a:t>
            </a:r>
            <a:r>
              <a:rPr lang="az-Cyrl-AZ" dirty="0" smtClean="0"/>
              <a:t>Я</a:t>
            </a:r>
            <a:r>
              <a:rPr lang="sl-SI" dirty="0" smtClean="0"/>
              <a:t>oste </a:t>
            </a:r>
            <a:r>
              <a:rPr lang="sl-SI" dirty="0" smtClean="0"/>
              <a:t>mete </a:t>
            </a:r>
            <a:r>
              <a:rPr lang="sl-SI" dirty="0" smtClean="0"/>
              <a:t>post</a:t>
            </a:r>
            <a:r>
              <a:rPr lang="el-GR" dirty="0" smtClean="0"/>
              <a:t>ά</a:t>
            </a:r>
            <a:r>
              <a:rPr lang="sl-SI" dirty="0" smtClean="0"/>
              <a:t>vil </a:t>
            </a:r>
            <a:r>
              <a:rPr lang="sl-SI" dirty="0" smtClean="0"/>
              <a:t>in </a:t>
            </a:r>
            <a:r>
              <a:rPr lang="sl-SI" dirty="0" smtClean="0"/>
              <a:t>n</a:t>
            </a:r>
            <a:r>
              <a:rPr lang="el-GR" dirty="0" smtClean="0"/>
              <a:t>ά</a:t>
            </a:r>
            <a:r>
              <a:rPr lang="sl-SI" dirty="0" smtClean="0"/>
              <a:t>to </a:t>
            </a:r>
            <a:r>
              <a:rPr lang="sl-SI" dirty="0" smtClean="0"/>
              <a:t>pod 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zličnimi </a:t>
            </a:r>
            <a:r>
              <a:rPr lang="sl-SI" dirty="0" smtClean="0"/>
              <a:t>koti z 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zličnimi hit</a:t>
            </a:r>
            <a:r>
              <a:rPr lang="az-Cyrl-AZ" dirty="0" smtClean="0"/>
              <a:t>Я</a:t>
            </a:r>
            <a:r>
              <a:rPr lang="sl-SI" dirty="0" smtClean="0"/>
              <a:t>ostmi met</a:t>
            </a:r>
            <a:r>
              <a:rPr lang="el-GR" dirty="0" smtClean="0"/>
              <a:t>ά</a:t>
            </a:r>
            <a:r>
              <a:rPr lang="sl-SI" dirty="0" smtClean="0"/>
              <a:t>l n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koš.</a:t>
            </a:r>
          </a:p>
          <a:p>
            <a:r>
              <a:rPr lang="sl-SI" dirty="0" smtClean="0"/>
              <a:t>Fs</a:t>
            </a:r>
            <a:r>
              <a:rPr lang="el-GR" dirty="0" smtClean="0"/>
              <a:t>ά</a:t>
            </a:r>
            <a:r>
              <a:rPr lang="sl-SI" dirty="0" smtClean="0"/>
              <a:t>ki </a:t>
            </a:r>
            <a:r>
              <a:rPr lang="sl-SI" dirty="0" smtClean="0"/>
              <a:t>je </a:t>
            </a:r>
            <a:r>
              <a:rPr lang="sl-SI" dirty="0" smtClean="0"/>
              <a:t>v</a:t>
            </a:r>
            <a:r>
              <a:rPr lang="az-Cyrl-AZ" dirty="0" smtClean="0"/>
              <a:t>Я</a:t>
            </a:r>
            <a:r>
              <a:rPr lang="sl-SI" dirty="0" smtClean="0"/>
              <a:t>gel </a:t>
            </a:r>
            <a:r>
              <a:rPr lang="sl-SI" dirty="0" smtClean="0"/>
              <a:t>2730 metof.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858018" y="4856966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07203" y="5965037"/>
            <a:ext cx="142873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1214426" y="5786442"/>
            <a:ext cx="1357298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miley Face 14"/>
          <p:cNvSpPr/>
          <p:nvPr/>
        </p:nvSpPr>
        <p:spPr>
          <a:xfrm>
            <a:off x="1214414" y="3643314"/>
            <a:ext cx="642942" cy="50006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786710" y="357166"/>
            <a:ext cx="142876" cy="6500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0" y="3357562"/>
            <a:ext cx="1000132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5822959" y="2820983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903127" y="29027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6037273" y="2892421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6251587" y="2892421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465901" y="2892421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680083" y="2749545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751653" y="2892421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6894529" y="2820983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7037405" y="2749545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7122327" y="41219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inus 15"/>
          <p:cNvSpPr/>
          <p:nvPr/>
        </p:nvSpPr>
        <p:spPr>
          <a:xfrm rot="10800000">
            <a:off x="-285784" y="4071942"/>
            <a:ext cx="3620723" cy="92869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mph" presetSubtype="3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mph" presetSubtype="3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0">
                                      <p:cBhvr>
                                        <p:cTn id="19" dur="2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746 -0.13701 0.11493 -0.27402 0.14878 -0.33456 C 0.18263 -0.3951 0.18437 -0.35374 0.20277 -0.36321 C 0.221 -0.37268 0.23663 -0.38493 0.25954 -0.39209 C 0.28246 -0.39926 0.296 -0.40341 0.34062 -0.40642 C 0.38524 -0.40942 0.4677 -0.43345 0.52708 -0.41012 C 0.58645 -0.38678 0.66493 -0.29782 0.69739 -0.26617 C 0.72986 -0.23451 0.71944 -0.3274 0.7217 -0.2195 C 0.72395 -0.11159 0.75503 0.27034 0.71093 0.38124 C 0.66684 0.49215 0.51597 0.44409 0.45677 0.44594 C 0.39739 0.44779 0.38333 0.41174 0.35416 0.3921 C 0.325 0.37246 0.3118 0.3549 0.28107 0.32741 C 0.25052 0.29991 0.21805 0.27473 0.17031 0.22667 C 0.12256 0.17861 -0.00764 0.14811 -0.00539 0.03952 C -0.00313 -0.06908 0.13524 -0.34288 0.18385 -0.42444 C 0.23246 -0.506 0.24791 -0.44177 0.28663 -0.44963 C 0.32534 -0.45748 0.38038 -0.47227 0.41631 -0.47111 C 0.45208 -0.46996 0.46493 -0.46048 0.5026 -0.44246 C 0.54062 -0.42444 0.61059 -0.39325 0.6434 -0.36321 C 0.67621 -0.33317 0.68784 -0.2902 0.7 -0.2627 C 0.71215 -0.23521 0.71631 -0.23683 0.71631 -0.19778 C 0.71631 -0.15873 0.70086 -0.08525 0.7 -0.02888 C 0.69913 0.0275 0.71093 0.08041 0.71093 0.14025 C 0.71093 0.2001 0.71076 0.2842 0.7 0.33087 C 0.68923 0.37755 0.66579 0.39788 0.646 0.42075 C 0.62604 0.44363 0.60329 0.45749 0.58125 0.46766 C 0.5592 0.47782 0.54496 0.49215 0.51354 0.48198 C 0.48194 0.47182 0.42795 0.42745 0.39201 0.40643 C 0.35607 0.3854 0.32934 0.38124 0.29739 0.35606 C 0.26545 0.33087 0.25069 0.30754 0.2 0.25532 C 0.14913 0.2031 0.02673 0.07787 -0.00799 0.04321 " pathEditMode="relative" ptsTypes="aaaaaaaaaaaaaaaaaaaaaaaaaaaaaaA">
                                      <p:cBhvr>
                                        <p:cTn id="2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22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az-Cyrl-AZ" dirty="0" smtClean="0"/>
              <a:t>Я</a:t>
            </a:r>
            <a:r>
              <a:rPr lang="sl-SI" dirty="0" smtClean="0"/>
              <a:t>ezult</a:t>
            </a:r>
            <a:r>
              <a:rPr lang="el-GR" dirty="0" smtClean="0"/>
              <a:t>ά</a:t>
            </a:r>
            <a:r>
              <a:rPr lang="sl-SI" dirty="0" smtClean="0"/>
              <a:t>ti </a:t>
            </a:r>
            <a:r>
              <a:rPr lang="sl-SI" dirty="0" smtClean="0"/>
              <a:t>so bili </a:t>
            </a:r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nimivi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veeeeč </a:t>
            </a:r>
            <a:r>
              <a:rPr lang="az-Cyrl-AZ" dirty="0" smtClean="0"/>
              <a:t>Я</a:t>
            </a:r>
            <a:r>
              <a:rPr lang="sl-SI" dirty="0" smtClean="0"/>
              <a:t>ezult</a:t>
            </a:r>
            <a:r>
              <a:rPr lang="el-GR" dirty="0" smtClean="0"/>
              <a:t>ά</a:t>
            </a:r>
            <a:r>
              <a:rPr lang="sl-SI" dirty="0" smtClean="0"/>
              <a:t>tof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0" y="1428736"/>
          <a:ext cx="9143999" cy="5072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to še ni bilo vseeeee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214422"/>
          <a:ext cx="9144000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Ugotovitve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Cyrl-AZ" dirty="0" smtClean="0"/>
              <a:t>Я</a:t>
            </a:r>
            <a:r>
              <a:rPr lang="sl-SI" dirty="0" smtClean="0"/>
              <a:t>ezult</a:t>
            </a:r>
            <a:r>
              <a:rPr lang="el-GR" dirty="0" smtClean="0"/>
              <a:t>ά</a:t>
            </a:r>
            <a:r>
              <a:rPr lang="sl-SI" dirty="0" smtClean="0"/>
              <a:t>ti </a:t>
            </a:r>
            <a:r>
              <a:rPr lang="sl-SI" dirty="0" smtClean="0"/>
              <a:t>temeljijo </a:t>
            </a:r>
            <a:r>
              <a:rPr lang="sl-SI" dirty="0" smtClean="0"/>
              <a:t>n</a:t>
            </a:r>
            <a:r>
              <a:rPr lang="el-GR" dirty="0" smtClean="0"/>
              <a:t>ά</a:t>
            </a:r>
            <a:endParaRPr lang="sl-SI" dirty="0" smtClean="0"/>
          </a:p>
          <a:p>
            <a:pPr>
              <a:buNone/>
            </a:pPr>
            <a:r>
              <a:rPr lang="es-ES" dirty="0" smtClean="0"/>
              <a:t>=IF((12/22,5)&lt;-(</a:t>
            </a:r>
            <a:r>
              <a:rPr lang="es-ES" dirty="0" smtClean="0"/>
              <a:t>T</a:t>
            </a:r>
            <a:r>
              <a:rPr lang="el-GR" dirty="0" smtClean="0"/>
              <a:t>ά</a:t>
            </a:r>
            <a:r>
              <a:rPr lang="es-ES" dirty="0" smtClean="0"/>
              <a:t>N(C$6*3,14159/180</a:t>
            </a:r>
            <a:r>
              <a:rPr lang="es-ES" dirty="0" smtClean="0"/>
              <a:t>)-(9,81*3,9/(COS(C$6*3,14159/180))^2/($</a:t>
            </a:r>
            <a:r>
              <a:rPr lang="es-ES" dirty="0" smtClean="0"/>
              <a:t>B7*SQ</a:t>
            </a:r>
            <a:r>
              <a:rPr lang="az-Cyrl-AZ" dirty="0" smtClean="0"/>
              <a:t>Я</a:t>
            </a:r>
            <a:r>
              <a:rPr lang="es-ES" dirty="0" smtClean="0"/>
              <a:t>T(9,8</a:t>
            </a:r>
            <a:r>
              <a:rPr lang="es-ES" dirty="0" smtClean="0"/>
              <a:t>/(-$</a:t>
            </a:r>
            <a:r>
              <a:rPr lang="es-ES" dirty="0" smtClean="0"/>
              <a:t>B$4+T</a:t>
            </a:r>
            <a:r>
              <a:rPr lang="el-GR" dirty="0" smtClean="0"/>
              <a:t>ά</a:t>
            </a:r>
            <a:r>
              <a:rPr lang="es-ES" dirty="0" smtClean="0"/>
              <a:t>N(C$6*3,14159/180</a:t>
            </a:r>
            <a:r>
              <a:rPr lang="es-ES" dirty="0" smtClean="0"/>
              <a:t>)*$B7)/(2*(COS(C$6*3,14159/180)^2)))^2))); $</a:t>
            </a:r>
            <a:r>
              <a:rPr lang="es-ES" dirty="0" smtClean="0"/>
              <a:t>B7*SQ</a:t>
            </a:r>
            <a:r>
              <a:rPr lang="az-Cyrl-AZ" dirty="0" smtClean="0"/>
              <a:t>Я</a:t>
            </a:r>
            <a:r>
              <a:rPr lang="es-ES" dirty="0" smtClean="0"/>
              <a:t>T(9,8</a:t>
            </a:r>
            <a:r>
              <a:rPr lang="es-ES" dirty="0" smtClean="0"/>
              <a:t>/(-$</a:t>
            </a:r>
            <a:r>
              <a:rPr lang="es-ES" dirty="0" smtClean="0"/>
              <a:t>B$4+T</a:t>
            </a:r>
            <a:r>
              <a:rPr lang="el-GR" dirty="0" smtClean="0"/>
              <a:t>ά</a:t>
            </a:r>
            <a:r>
              <a:rPr lang="es-ES" dirty="0" smtClean="0"/>
              <a:t>N(C$6*3,14159/180</a:t>
            </a:r>
            <a:r>
              <a:rPr lang="es-ES" dirty="0" smtClean="0"/>
              <a:t>)*$B7)/(2*(COS(C$6*3,14159/180)^2))); 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157161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Excelu </a:t>
            </a:r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az-Cyrl-AZ" dirty="0" smtClean="0"/>
              <a:t>Я</a:t>
            </a:r>
            <a:r>
              <a:rPr lang="el-GR" dirty="0" smtClean="0"/>
              <a:t>ά</a:t>
            </a:r>
            <a:r>
              <a:rPr lang="sl-SI" dirty="0" smtClean="0"/>
              <a:t>znob</a:t>
            </a:r>
            <a:r>
              <a:rPr lang="el-GR" dirty="0" smtClean="0"/>
              <a:t>ά</a:t>
            </a:r>
            <a:r>
              <a:rPr lang="az-Cyrl-AZ" dirty="0" smtClean="0"/>
              <a:t>Я</a:t>
            </a:r>
            <a:r>
              <a:rPr lang="sl-SI" dirty="0" smtClean="0"/>
              <a:t>vne oklep</a:t>
            </a:r>
            <a:r>
              <a:rPr lang="el-GR" dirty="0" smtClean="0"/>
              <a:t>ά</a:t>
            </a:r>
            <a:r>
              <a:rPr lang="sl-SI" dirty="0" smtClean="0"/>
              <a:t>je</a:t>
            </a:r>
            <a:r>
              <a:rPr lang="sl-SI" dirty="0" smtClean="0"/>
              <a:t>. </a:t>
            </a:r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endParaRPr lang="sl-SI" dirty="0" smtClean="0"/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Pet</a:t>
            </a:r>
            <a:r>
              <a:rPr lang="az-Cyrl-AZ" dirty="0" smtClean="0"/>
              <a:t>Я</a:t>
            </a:r>
            <a:r>
              <a:rPr lang="sl-SI" dirty="0" smtClean="0"/>
              <a:t>u z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$. </a:t>
            </a:r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endParaRPr lang="sl-SI" dirty="0" smtClean="0"/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b</a:t>
            </a:r>
            <a:r>
              <a:rPr lang="az-Cyrl-AZ" dirty="0" smtClean="0"/>
              <a:t>Я</a:t>
            </a:r>
            <a:r>
              <a:rPr lang="sl-SI" dirty="0" smtClean="0"/>
              <a:t>ezžičnemu </a:t>
            </a:r>
            <a:r>
              <a:rPr lang="sl-SI" dirty="0" smtClean="0"/>
              <a:t>‘</a:t>
            </a:r>
            <a:r>
              <a:rPr lang="sl-SI" dirty="0" smtClean="0"/>
              <a:t>m</a:t>
            </a:r>
            <a:r>
              <a:rPr lang="az-Cyrl-AZ" dirty="0" smtClean="0"/>
              <a:t>Я</a:t>
            </a:r>
            <a:r>
              <a:rPr lang="sl-SI" dirty="0" smtClean="0"/>
              <a:t>ežju z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THTB (</a:t>
            </a:r>
            <a:r>
              <a:rPr lang="sl-SI" dirty="0" smtClean="0"/>
              <a:t>Gye</a:t>
            </a:r>
            <a:r>
              <a:rPr lang="az-Cyrl-AZ" dirty="0" smtClean="0"/>
              <a:t>Я</a:t>
            </a:r>
            <a:r>
              <a:rPr lang="sl-SI" dirty="0" smtClean="0"/>
              <a:t>ekek</a:t>
            </a:r>
            <a:r>
              <a:rPr lang="sl-SI" dirty="0" smtClean="0"/>
              <a:t>)</a:t>
            </a:r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Wikipediji </a:t>
            </a:r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 me</a:t>
            </a:r>
            <a:r>
              <a:rPr lang="az-Cyrl-AZ" dirty="0" smtClean="0"/>
              <a:t>Я</a:t>
            </a:r>
            <a:r>
              <a:rPr lang="sl-SI" dirty="0" smtClean="0"/>
              <a:t>e ig</a:t>
            </a:r>
            <a:r>
              <a:rPr lang="az-Cyrl-AZ" dirty="0" smtClean="0"/>
              <a:t>Я</a:t>
            </a:r>
            <a:r>
              <a:rPr lang="sl-SI" dirty="0" smtClean="0"/>
              <a:t>išč</a:t>
            </a:r>
            <a:r>
              <a:rPr lang="el-GR" dirty="0" smtClean="0"/>
              <a:t>ά</a:t>
            </a:r>
            <a:r>
              <a:rPr lang="sl-SI" dirty="0" smtClean="0"/>
              <a:t>. 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.</a:t>
            </a:r>
            <a:endParaRPr lang="sl-SI" dirty="0" smtClean="0"/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PP </a:t>
            </a:r>
            <a:r>
              <a:rPr lang="sl-SI" dirty="0" smtClean="0"/>
              <a:t>z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sl-SI" dirty="0" smtClean="0"/>
              <a:t>možnost </a:t>
            </a:r>
            <a:r>
              <a:rPr lang="el-GR" dirty="0" smtClean="0"/>
              <a:t>ά</a:t>
            </a:r>
            <a:r>
              <a:rPr lang="sl-SI" dirty="0" smtClean="0"/>
              <a:t>nim</a:t>
            </a:r>
            <a:r>
              <a:rPr lang="el-GR" dirty="0" smtClean="0"/>
              <a:t>ά</a:t>
            </a:r>
            <a:r>
              <a:rPr lang="sl-SI" dirty="0" smtClean="0"/>
              <a:t>cije</a:t>
            </a:r>
            <a:r>
              <a:rPr lang="sl-SI" dirty="0" smtClean="0"/>
              <a:t>. </a:t>
            </a:r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.</a:t>
            </a:r>
            <a:endParaRPr lang="sl-SI" dirty="0" smtClean="0"/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</a:t>
            </a:r>
            <a:r>
              <a:rPr lang="el-GR" dirty="0" smtClean="0"/>
              <a:t>ά</a:t>
            </a:r>
            <a:r>
              <a:rPr lang="sl-SI" dirty="0" smtClean="0"/>
              <a:t>dicijskim iz</a:t>
            </a:r>
            <a:r>
              <a:rPr lang="az-Cyrl-AZ" dirty="0" smtClean="0"/>
              <a:t>Я</a:t>
            </a:r>
            <a:r>
              <a:rPr lang="sl-SI" dirty="0" smtClean="0"/>
              <a:t>ekom</a:t>
            </a:r>
            <a:r>
              <a:rPr lang="sl-SI" dirty="0" smtClean="0"/>
              <a:t>: </a:t>
            </a:r>
            <a:r>
              <a:rPr lang="sl-SI" dirty="0" smtClean="0"/>
              <a:t>poenost</a:t>
            </a:r>
            <a:r>
              <a:rPr lang="el-GR" dirty="0" smtClean="0"/>
              <a:t>ά</a:t>
            </a:r>
            <a:r>
              <a:rPr lang="sl-SI" dirty="0" smtClean="0"/>
              <a:t>vili </a:t>
            </a:r>
            <a:r>
              <a:rPr lang="sl-SI" dirty="0" smtClean="0"/>
              <a:t>so </a:t>
            </a:r>
            <a:r>
              <a:rPr lang="sl-SI" dirty="0" smtClean="0"/>
              <a:t>odv</a:t>
            </a:r>
            <a:r>
              <a:rPr lang="el-GR" dirty="0" smtClean="0"/>
              <a:t>ά</a:t>
            </a:r>
            <a:r>
              <a:rPr lang="sl-SI" dirty="0" smtClean="0"/>
              <a:t>j</a:t>
            </a:r>
            <a:r>
              <a:rPr lang="el-GR" dirty="0" smtClean="0"/>
              <a:t>ά</a:t>
            </a:r>
            <a:r>
              <a:rPr lang="sl-SI" dirty="0" smtClean="0"/>
              <a:t>nje</a:t>
            </a:r>
            <a:r>
              <a:rPr lang="sl-SI" dirty="0" smtClean="0"/>
              <a:t>. </a:t>
            </a:r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.</a:t>
            </a:r>
            <a:endParaRPr lang="sl-SI" dirty="0" smtClean="0"/>
          </a:p>
          <a:p>
            <a:r>
              <a:rPr lang="sl-SI" dirty="0" smtClean="0"/>
              <a:t>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 n</a:t>
            </a:r>
            <a:r>
              <a:rPr lang="el-GR" dirty="0" smtClean="0"/>
              <a:t>ά</a:t>
            </a:r>
            <a:r>
              <a:rPr lang="sl-SI" dirty="0" smtClean="0"/>
              <a:t>m</a:t>
            </a:r>
            <a:r>
              <a:rPr lang="el-GR" dirty="0" smtClean="0"/>
              <a:t>ά</a:t>
            </a:r>
            <a:r>
              <a:rPr lang="sl-SI" dirty="0" smtClean="0"/>
              <a:t>. Hv</a:t>
            </a:r>
            <a:r>
              <a:rPr lang="el-GR" dirty="0" smtClean="0"/>
              <a:t>ά</a:t>
            </a:r>
            <a:r>
              <a:rPr lang="sl-SI" dirty="0" smtClean="0"/>
              <a:t>l</a:t>
            </a:r>
            <a:r>
              <a:rPr lang="el-GR" dirty="0" smtClean="0"/>
              <a:t>ά</a:t>
            </a:r>
            <a:r>
              <a:rPr lang="sl-SI" dirty="0" smtClean="0"/>
              <a:t>.</a:t>
            </a:r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279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382 0.01826 0.11129 0.03975 0.16667 0.05454 C 0.18351 0.05916 0.20104 0.06032 0.21788 0.06494 C 0.2342 0.06933 0.25278 0.0765 0.26927 0.07858 C 0.34774 0.08805 0.42674 0.08389 0.50504 0.09545 C 0.52969 0.1174 0.51076 0.16224 0.50504 0.19459 C 0.50278 0.20684 0.50122 0.21955 0.5 0.23226 C 0.49879 0.24474 0.50035 0.25768 0.4974 0.2697 C 0.49427 0.28241 0.48629 0.29189 0.48195 0.30367 C 0.46372 0.35475 0.47917 0.32586 0.46406 0.37208 C 0.45903 0.38757 0.45156 0.40097 0.44618 0.41645 C 0.43785 0.44049 0.42847 0.47261 0.41024 0.48486 C 0.40938 0.48833 0.40955 0.49249 0.40764 0.49503 C 0.40573 0.49757 0.40243 0.49688 0.4 0.49827 C 0.39323 0.50266 0.38611 0.50682 0.37951 0.5119 C 0.37587 0.51491 0.37326 0.52045 0.36927 0.5223 C 0.36111 0.52623 0.34358 0.52923 0.34358 0.52923 C 0.32483 0.52692 0.3059 0.52554 0.28715 0.5223 C 0.24201 0.51468 0.19705 0.48995 0.15382 0.47123 C 0.1191 0.45597 0.0849 0.43448 0.04861 0.42685 C 0.03837 0.41992 0.02882 0.41091 0.01788 0.40605 C 0.01875 0.39727 0.01754 0.38734 0.02049 0.37902 C 0.03038 0.35082 0.05642 0.32078 0.0717 0.30044 C 0.07882 0.29096 0.08906 0.2875 0.0974 0.2801 C 0.10972 0.26924 0.12136 0.25699 0.13333 0.2459 C 0.14011 0.23943 0.14879 0.23688 0.15642 0.23226 C 0.1849 0.2147 0.2125 0.20476 0.24358 0.19806 C 0.27344 0.19921 0.30347 0.19968 0.33333 0.20153 C 0.35278 0.20268 0.34861 0.19991 0.35642 0.21516 C 0.34358 0.28264 0.3184 0.34435 0.29479 0.40605 C 0.2908 0.43725 0.28056 0.45574 0.26406 0.47793 C 0.26233 0.48463 0.25972 0.49688 0.25642 0.50173 C 0.25365 0.50612 0.24931 0.5082 0.24618 0.5119 C 0.22274 0.5394 0.25122 0.5119 0.22049 0.5394 C 0.21042 0.54795 0.20156 0.56321 0.19219 0.57361 C 0.1842 0.58239 0.17552 0.58794 0.16667 0.59394 C 0.15035 0.60458 0.14965 0.6129 0.13073 0.61798 C 0.11701 0.62699 0.10191 0.6337 0.08715 0.63832 C 0.0467 0.63416 0.03247 0.6367 0 0.62468 C -0.02656 0.61474 -0.04149 0.60342 -0.06927 0.58724 C -0.07604 0.58331 -0.08073 0.57499 -0.08715 0.57014 C -0.09288 0.56575 -0.09913 0.56344 -0.10521 0.55974 C -0.12621 0.52484 -0.10382 0.55789 -0.1283 0.5327 C -0.15746 0.50196 -0.12031 0.5364 -0.14618 0.50173 C -0.14965 0.49734 -0.15521 0.49572 -0.15903 0.49156 C -0.1691 0.4807 -0.17239 0.47377 -0.17951 0.4606 C -0.18281 0.44349 -0.18802 0.4324 -0.19739 0.41992 C -0.20052 0.40351 -0.20417 0.3975 -0.21285 0.38572 C -0.21701 0.35891 -0.22378 0.33395 -0.2283 0.30714 C -0.22743 0.28357 -0.22864 0.25907 -0.22569 0.23573 C -0.22517 0.23088 -0.22014 0.22926 -0.21805 0.22533 C -0.21649 0.22232 -0.21684 0.21816 -0.21545 0.21516 C -0.21163 0.20661 -0.20694 0.19921 -0.2026 0.19136 C -0.19792 0.18281 -0.19167 0.18026 -0.18472 0.17772 C -0.15139 0.1657 -0.11267 0.15715 -0.07951 0.15345 C -0.05989 0.15114 -0.0401 0.14906 -0.02049 0.14675 C 0.11337 0.14999 0.07761 0.12757 0.13837 0.16732 C 0.14236 0.17518 0.14826 0.18673 0.15122 0.19459 C 0.15851 0.21424 0.15886 0.23873 0.16406 0.2593 C 0.1684 0.35452 0.17326 0.35891 0.16406 0.44049 C 0.15816 0.49249 0.13576 0.52715 0.11285 0.56667 C 0.09705 0.59394 0.11007 0.57361 0.07951 0.61451 C 0.07431 0.62145 0.07153 0.63115 0.06667 0.63832 C 0.05764 0.65126 0.05052 0.64987 0.03837 0.65865 C 0.01441 0.67622 -0.00069 0.68824 -0.0283 0.69609 C -0.09601 0.69217 -0.12014 0.70603 -0.16667 0.67252 C -0.18073 0.66212 -0.19219 0.6434 -0.2026 0.62815 C -0.2092 0.61867 -0.22309 0.60065 -0.22309 0.60065 C -0.2316 0.578 -0.24323 0.55905 -0.25139 0.53594 C -0.26753 0.48972 -0.24114 0.54426 -0.26927 0.49156 C -0.27587 0.45251 -0.28785 0.42293 -0.3 0.38572 C -0.30503 0.37023 -0.30486 0.35082 -0.30781 0.33464 C -0.31649 0.28796 -0.32396 0.24659 -0.3283 0.19806 C -0.32743 0.18581 -0.32795 0.14721 -0.32049 0.13335 C -0.31771 0.12803 -0.31354 0.12434 -0.31024 0.11948 C -0.3066 0.11394 -0.30434 0.10677 -0.3 0.10238 C -0.29635 0.09868 -0.29114 0.09845 -0.28715 0.09545 C -0.275 0.08666 -0.26649 0.07927 -0.25382 0.07187 C -0.24062 0.06379 -0.22951 0.05593 -0.21545 0.05107 C -0.20174 0.03929 -0.18246 0.03836 -0.16667 0.0342 C -0.12118 0.03605 -0.06424 0.03074 -0.01805 0.04761 C 0.01476 0.05986 -0.00434 0.05547 0.02813 0.07187 C 0.04757 0.08158 0.06858 0.0869 0.08715 0.09891 C 0.12743 0.12572 0.16771 0.14999 0.20764 0.17772 C 0.22813 0.19182 0.24879 0.20476 0.26927 0.21863 C 0.27813 0.22464 0.28872 0.22579 0.2974 0.23226 C 0.32222 0.25075 0.34462 0.27756 0.36927 0.29697 C 0.37587 0.3113 0.37951 0.32447 0.38715 0.33811 C 0.39115 0.35336 0.39184 0.36977 0.39479 0.38572 C 0.39826 0.47423 0.39479 0.59048 0.35886 0.66905 C 0.35799 0.67807 0.35851 0.68754 0.35642 0.69609 C 0.35504 0.70164 0.35087 0.70511 0.34861 0.70996 C 0.33889 0.73053 0.3349 0.74324 0.32049 0.75757 C 0.30399 0.79455 0.32361 0.76034 0.3 0.77837 C 0.2974 0.78045 0.2974 0.78646 0.29479 0.78854 C 0.29097 0.79131 0.28629 0.79085 0.28195 0.792 C 0.25313 0.81142 0.21719 0.79686 0.18715 0.78507 C 0.15538 0.77236 0.12326 0.75965 0.09219 0.74393 C 0.05886 0.72729 0.02917 0.70511 -0.00521 0.69309 C -0.03663 0.66513 -0.06441 0.63393 -0.09236 0.60065 C -0.09549 0.59695 -0.09983 0.5951 -0.1026 0.59071 C -0.13976 0.5327 -0.10764 0.56945 -0.13594 0.5394 C -0.14531 0.51837 -0.15573 0.49757 -0.16667 0.47793 C -0.17083 0.46106 -0.17587 0.44742 -0.17951 0.43009 C -0.17864 0.4049 -0.1783 0.38017 -0.17691 0.35498 C -0.17552 0.33118 -0.15139 0.29027 -0.13854 0.27317 C -0.12483 0.23111 -0.1401 0.263 -0.11285 0.23896 C -0.10781 0.23457 -0.10451 0.22741 -0.1 0.22209 C -0.08871 0.20869 -0.0875 0.21008 -0.07187 0.20153 C -0.05364 0.17102 -0.07153 0.19321 -0.04618 0.18096 C -0.03038 0.17333 -0.02864 0.16524 -0.01024 0.16039 C 0.01198 0.14537 0.01806 0.14675 0.04358 0.14999 C 0.05451 0.15969 0.06337 0.17148 0.07431 0.18096 C 0.08333 0.20129 0.09705 0.21308 0.10764 0.23226 C 0.11059 0.23758 0.11198 0.24451 0.11528 0.24936 C 0.11892 0.25468 0.12431 0.25768 0.12813 0.26277 C 0.13715 0.27479 0.14479 0.28842 0.15382 0.30044 L 0.15382 0.30044 C 0.16354 0.31015 0.175 0.31731 0.18455 0.32771 C 0.20642 0.35174 0.23038 0.37324 0.25642 0.38918 C 0.27413 0.39981 0.27326 0.39797 0.28976 0.40952 C 0.29583 0.41414 0.30104 0.42061 0.30764 0.42339 C 0.31511 0.42639 0.32309 0.4257 0.33073 0.42685 C 0.3566 0.43818 0.37326 0.4361 0.39479 0.41299 C 0.39653 0.40837 0.39774 0.40351 0.4 0.39958 C 0.40208 0.39565 0.40556 0.39311 0.40764 0.38918 C 0.40972 0.38502 0.41163 0.36885 0.41285 0.36538 C 0.41406 0.36145 0.41615 0.35845 0.41788 0.35498 C 0.42101 0.33094 0.42535 0.32494 0.43333 0.30367 C 0.43611 0.28172 0.44115 0.26115 0.44358 0.23896 C 0.44201 0.21447 0.4507 0.13982 0.42049 0.12642 C 0.41962 0.12295 0.41979 0.11879 0.41788 0.11625 C 0.41511 0.11232 0.41094 0.11186 0.40764 0.10908 C 0.39514 0.09868 0.38889 0.09337 0.37431 0.08898 C 0.34931 0.07211 0.38021 0.09129 0.35122 0.07858 C 0.30504 0.05778 0.3533 0.07511 0.32309 0.06494 C 0.31024 0.05385 0.29583 0.05454 0.28195 0.04761 C 0.2184 0.01641 0.14636 0.00624 0.07951 0 C 0.06545 -0.01225 0.04774 -0.01109 0.03594 -0.0275 L 0.97431 -0.75757 L 0 0 Z " pathEditMode="relative" ptsTypes="ffffffffffffffffffffffffffffffffffffffffffffffffffffffffffffffffffffffffffffffffffffffffffffffffffffffffffffffffffffFfffffffffffffffffffffAAf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29327E-6 C 0.004 -0.08921 -0.046 -0.1664 -0.11302 -0.17172 C -0.17708 -0.17842 -0.23698 -0.11856 -0.24097 -0.0319 C -0.246 0.04784 -0.20399 0.12248 -0.14392 0.1278 C -0.08906 0.13173 -0.03698 0.0825 -0.03298 0.00809 C -0.02899 -0.05986 -0.06406 -0.12388 -0.11493 -0.12919 C -0.16198 -0.13312 -0.20607 -0.09175 -0.20902 -0.02935 C -0.21198 0.02657 -0.18402 0.08112 -0.14201 0.08389 C -0.10399 0.08782 -0.06805 0.05592 -0.06493 0.00531 C -0.06302 -0.03998 -0.08402 -0.0839 -0.11701 -0.08644 C -0.146 -0.08921 -0.175 -0.06518 -0.17708 -0.02658 C -0.17899 0.0067 -0.16406 0.03859 -0.13993 0.04136 C -0.11996 0.04391 -0.09895 0.02935 -0.09791 0.00277 C -0.096 -0.01872 -0.10399 -0.04137 -0.11892 -0.04391 C -0.13107 -0.04391 -0.14305 -0.0386 -0.14496 -0.02404 C -0.146 -0.01456 -0.14392 -0.00532 -0.13802 -0.00139 C -0.13507 3.29327E-6 -0.13298 3.29327E-6 -0.13003 -0.00139 " pathEditMode="relative" rAng="0" ptsTypes="fffffffffffffffff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5.29235E-7 C 0.004 -0.08921 -0.046 -0.1664 -0.11302 -0.17171 C -0.17708 -0.17842 -0.23698 -0.11856 -0.24097 -0.03189 C -0.246 0.04784 -0.20399 0.12249 -0.14392 0.1278 C -0.08906 0.13173 -0.03698 0.0825 -0.03298 0.00809 C -0.02899 -0.05986 -0.06406 -0.12387 -0.11493 -0.12919 C -0.16198 -0.13312 -0.20607 -0.09175 -0.20903 -0.02935 C -0.21198 0.02658 -0.18403 0.08112 -0.14201 0.08389 C -0.10399 0.08782 -0.06805 0.05593 -0.06493 0.00531 C -0.06302 -0.03998 -0.08403 -0.08389 -0.11701 -0.08643 C -0.146 -0.08921 -0.175 -0.06517 -0.17708 -0.02658 C -0.17899 0.0067 -0.16406 0.03859 -0.13993 0.04137 C -0.11996 0.04391 -0.09896 0.02935 -0.09791 0.00277 C -0.096 -0.01872 -0.10399 -0.04137 -0.11892 -0.04391 C -0.13107 -0.04391 -0.14305 -0.0386 -0.14496 -0.02404 C -0.146 -0.01456 -0.14392 -0.00532 -0.13802 -0.00139 C -0.13507 5.29235E-7 -0.13298 5.29235E-7 -0.13003 -0.00139 " pathEditMode="relative" rAng="0" ptsTypes="fffffffffffffffff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9  -0.046 -0.1664  -0.113 -0.17172  C -0.177 -0.17838  -0.237 -0.11847  -0.241 -0.03195  C -0.246 0.04792  -0.204 0.12247  -0.144 0.12779  C -0.089 0.13179  -0.037 0.08253  -0.033 0.00799  C -0.029 -0.0599  -0.064 -0.1238  -0.115 -0.12912  C -0.162 -0.13312  -0.206 -0.09185  -0.209 -0.02929  C -0.212 0.02662  -0.184 0.0812  -0.142 0.08386  C -0.104 0.08786  -0.068 0.05591  -0.065 0.00532  C -0.063 -0.03994  -0.084 -0.08386  -0.117 -0.08653  C -0.146 -0.08919  -0.175 -0.06523  -0.177 -0.02662  C -0.179 0.00666  -0.164 0.0386  -0.14 0.04127  C -0.12 0.04393  -0.099 0.02929  -0.098 0.00266  C -0.096 -0.01864  -0.104 -0.04127  -0.119 -0.04393  C -0.131 -0.04393  -0.143 -0.0386  -0.145 -0.02396  C -0.146 -0.01464  -0.144 -0.00532  -0.138 -0.00133  C -0.135 0  -0.133 0  -0.13 -0.00133  E" pathEditMode="relative" ptsTypes="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9  -0.046 -0.1664  -0.113 -0.17172  C -0.177 -0.17838  -0.237 -0.11847  -0.241 -0.03195  C -0.246 0.04792  -0.204 0.12247  -0.144 0.12779  C -0.089 0.13179  -0.037 0.08253  -0.033 0.00799  C -0.029 -0.0599  -0.064 -0.1238  -0.115 -0.12912  C -0.162 -0.13312  -0.206 -0.09185  -0.209 -0.02929  C -0.212 0.02662  -0.184 0.0812  -0.142 0.08386  C -0.104 0.08786  -0.068 0.05591  -0.065 0.00532  C -0.063 -0.03994  -0.084 -0.08386  -0.117 -0.08653  C -0.146 -0.08919  -0.175 -0.06523  -0.177 -0.02662  C -0.179 0.00666  -0.164 0.0386  -0.14 0.04127  C -0.12 0.04393  -0.099 0.02929  -0.098 0.00266  C -0.096 -0.01864  -0.104 -0.04127  -0.119 -0.04393  C -0.131 -0.04393  -0.143 -0.0386  -0.145 -0.02396  C -0.146 -0.01464  -0.144 -0.00532  -0.138 -0.00133  C -0.135 0  -0.133 0  -0.13 -0.00133  E" pathEditMode="relative" ptsTypes="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9  -0.046 -0.1664  -0.113 -0.17172  C -0.177 -0.17838  -0.237 -0.11847  -0.241 -0.03195  C -0.246 0.04792  -0.204 0.12247  -0.144 0.12779  C -0.089 0.13179  -0.037 0.08253  -0.033 0.00799  C -0.029 -0.0599  -0.064 -0.1238  -0.115 -0.12912  C -0.162 -0.13312  -0.206 -0.09185  -0.209 -0.02929  C -0.212 0.02662  -0.184 0.0812  -0.142 0.08386  C -0.104 0.08786  -0.068 0.05591  -0.065 0.00532  C -0.063 -0.03994  -0.084 -0.08386  -0.117 -0.08653  C -0.146 -0.08919  -0.175 -0.06523  -0.177 -0.02662  C -0.179 0.00666  -0.164 0.0386  -0.14 0.04127  C -0.12 0.04393  -0.099 0.02929  -0.098 0.00266  C -0.096 -0.01864  -0.104 -0.04127  -0.119 -0.04393  C -0.131 -0.04393  -0.143 -0.0386  -0.145 -0.02396  C -0.146 -0.01464  -0.144 -0.00532  -0.138 -0.00133  C -0.135 0  -0.133 0  -0.13 -0.00133  E" pathEditMode="relative" ptsTypes="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9  -0.046 -0.1664  -0.113 -0.17172  C -0.177 -0.17838  -0.237 -0.11847  -0.241 -0.03195  C -0.246 0.04792  -0.204 0.12247  -0.144 0.12779  C -0.089 0.13179  -0.037 0.08253  -0.033 0.00799  C -0.029 -0.0599  -0.064 -0.1238  -0.115 -0.12912  C -0.162 -0.13312  -0.206 -0.09185  -0.209 -0.02929  C -0.212 0.02662  -0.184 0.0812  -0.142 0.08386  C -0.104 0.08786  -0.068 0.05591  -0.065 0.00532  C -0.063 -0.03994  -0.084 -0.08386  -0.117 -0.08653  C -0.146 -0.08919  -0.175 -0.06523  -0.177 -0.02662  C -0.179 0.00666  -0.164 0.0386  -0.14 0.04127  C -0.12 0.04393  -0.099 0.02929  -0.098 0.00266  C -0.096 -0.01864  -0.104 -0.04127  -0.119 -0.04393  C -0.131 -0.04393  -0.143 -0.0386  -0.145 -0.02396  C -0.146 -0.01464  -0.144 -0.00532  -0.138 -0.00133  C -0.135 0  -0.133 0  -0.13 -0.00133  E" pathEditMode="relative" ptsTypes="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000"/>
                            </p:stCondLst>
                            <p:childTnLst>
                              <p:par>
                                <p:cTn id="50" presetID="5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9  -0.046 -0.1664  -0.113 -0.17172  C -0.177 -0.17838  -0.237 -0.11847  -0.241 -0.03195  C -0.246 0.04792  -0.204 0.12247  -0.144 0.12779  C -0.089 0.13179  -0.037 0.08253  -0.033 0.00799  C -0.029 -0.0599  -0.064 -0.1238  -0.115 -0.12912  C -0.162 -0.13312  -0.206 -0.09185  -0.209 -0.02929  C -0.212 0.02662  -0.184 0.0812  -0.142 0.08386  C -0.104 0.08786  -0.068 0.05591  -0.065 0.00532  C -0.063 -0.03994  -0.084 -0.08386  -0.117 -0.08653  C -0.146 -0.08919  -0.175 -0.06523  -0.177 -0.02662  C -0.179 0.00666  -0.164 0.0386  -0.14 0.04127  C -0.12 0.04393  -0.099 0.02929  -0.098 0.00266  C -0.096 -0.01864  -0.104 -0.04127  -0.119 -0.04393  C -0.131 -0.04393  -0.143 -0.0386  -0.145 -0.02396  C -0.146 -0.01464  -0.144 -0.00532  -0.138 -0.00133  C -0.135 0  -0.133 0  -0.13 -0.00133  E" pathEditMode="relative" ptsTypes="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477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V KOŠ METάNJE ŽOGE Zά KOŠάЯKO</vt:lpstr>
      <vt:lpstr>Nάlogά</vt:lpstr>
      <vt:lpstr>Bil je lep poletni dάάάάn...</vt:lpstr>
      <vt:lpstr>Se je άl pά se ni. KokЯ gledάš</vt:lpstr>
      <vt:lpstr>Яezultάti so bili zάnimivi</vt:lpstr>
      <vt:lpstr>Še veeeeč Яezultάtof</vt:lpstr>
      <vt:lpstr>In to še ni bilo vseeeee</vt:lpstr>
      <vt:lpstr>Ugotovitve</vt:lpstr>
      <vt:lpstr>Zάhvάle</vt:lpstr>
    </vt:vector>
  </TitlesOfParts>
  <Company>FMF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KOŠ METANJE ŽOGE ZA KOŠARKO</dc:title>
  <dc:creator>RCPren1</dc:creator>
  <cp:lastModifiedBy>RCPren1</cp:lastModifiedBy>
  <cp:revision>38</cp:revision>
  <dcterms:created xsi:type="dcterms:W3CDTF">2009-09-24T08:10:57Z</dcterms:created>
  <dcterms:modified xsi:type="dcterms:W3CDTF">2009-09-24T15:59:13Z</dcterms:modified>
</cp:coreProperties>
</file>