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BDDF2-911D-480E-9A49-B94EAC14FFE2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F9C7D-74DC-4316-8293-0458420B0819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F9C7D-74DC-4316-8293-0458420B0819}" type="slidenum">
              <a:rPr lang="sl-SI" smtClean="0"/>
              <a:t>3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CC246-CA9A-455B-B82F-873A11E6A2F3}" type="datetimeFigureOut">
              <a:rPr lang="sl-SI" smtClean="0"/>
              <a:t>25.9.2008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2FAFD-E9B4-4813-9E5F-220C10FB0EE0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Zvok in njega lastnosti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smo počeli?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Počili struno.</a:t>
            </a:r>
          </a:p>
          <a:p>
            <a:r>
              <a:rPr lang="sl-SI" dirty="0" smtClean="0"/>
              <a:t>Hitro odmikali lastno roko s težkim mikrofonom od prijetni sinusni ton proizvajajočega para zvočnikov, vseskozi zajemajoč in obdelujoč podatke o zvočnem stanju okobal tega mikrofona. (Doppler)</a:t>
            </a:r>
          </a:p>
          <a:p>
            <a:r>
              <a:rPr lang="sl-SI" dirty="0" smtClean="0"/>
              <a:t>Klikali in kleli.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Pojasnilo</a:t>
            </a:r>
            <a:endParaRPr lang="sl-SI" dirty="0"/>
          </a:p>
        </p:txBody>
      </p:sp>
      <p:pic>
        <p:nvPicPr>
          <p:cNvPr id="6" name="Content Placeholder 5" descr="dad8cb2acf7ae03b47dd1dcfd7be6826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20167458">
            <a:off x="3505689" y="2960389"/>
            <a:ext cx="5263498" cy="785818"/>
          </a:xfr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11668">
            <a:off x="500034" y="2143116"/>
            <a:ext cx="4471178" cy="857256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34278">
            <a:off x="1095902" y="4717443"/>
            <a:ext cx="2200275" cy="79057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311458">
            <a:off x="6429388" y="3714752"/>
            <a:ext cx="1457325" cy="1066800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757956">
            <a:off x="4214810" y="5214950"/>
            <a:ext cx="2447925" cy="876300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357166"/>
            <a:ext cx="2085975" cy="1724025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2181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smo proizvedli?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Sledeče posnetke in njih spremljajoči komentar:</a:t>
            </a:r>
          </a:p>
          <a:p>
            <a:endParaRPr lang="sl-SI" dirty="0"/>
          </a:p>
          <a:p>
            <a:endParaRPr lang="sl-SI" dirty="0" smtClean="0"/>
          </a:p>
          <a:p>
            <a:r>
              <a:rPr lang="sl-SI" sz="1000" dirty="0" smtClean="0"/>
              <a:t>Rezultate: </a:t>
            </a:r>
            <a:endParaRPr lang="sl-SI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kaj?</a:t>
            </a:r>
            <a:endParaRPr lang="sl-SI" dirty="0"/>
          </a:p>
        </p:txBody>
      </p:sp>
      <p:pic>
        <p:nvPicPr>
          <p:cNvPr id="4" name="Content Placeholder 3" descr="225px-Fourier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428604"/>
            <a:ext cx="2857520" cy="3263923"/>
          </a:xfrm>
        </p:spPr>
      </p:pic>
      <p:sp>
        <p:nvSpPr>
          <p:cNvPr id="5" name="TextBox 4"/>
          <p:cNvSpPr txBox="1"/>
          <p:nvPr/>
        </p:nvSpPr>
        <p:spPr>
          <a:xfrm>
            <a:off x="3500430" y="1643050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To je Fourier.</a:t>
            </a:r>
            <a:endParaRPr lang="sl-SI" dirty="0"/>
          </a:p>
        </p:txBody>
      </p:sp>
      <p:pic>
        <p:nvPicPr>
          <p:cNvPr id="6" name="Picture 5" descr="Cdoppl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3286124"/>
            <a:ext cx="2540000" cy="3009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00496" y="542926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To je pa Doppler.</a:t>
            </a:r>
            <a:endParaRPr lang="sl-S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72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Zvok in njega lastnosti</vt:lpstr>
      <vt:lpstr>Kaj smo počeli?</vt:lpstr>
      <vt:lpstr>Pojasnilo</vt:lpstr>
      <vt:lpstr>Kaj smo proizvedli?</vt:lpstr>
      <vt:lpstr>Še kaj?</vt:lpstr>
    </vt:vector>
  </TitlesOfParts>
  <Company>fmf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Zvok in njega lastnost</dc:title>
  <dc:creator>fmfrc0690</dc:creator>
  <cp:lastModifiedBy>fmfrc0690</cp:lastModifiedBy>
  <cp:revision>5</cp:revision>
  <dcterms:created xsi:type="dcterms:W3CDTF">2008-09-25T15:38:58Z</dcterms:created>
  <dcterms:modified xsi:type="dcterms:W3CDTF">2008-09-25T16:18:43Z</dcterms:modified>
</cp:coreProperties>
</file>