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grada datuma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98A0D3-5404-4CE1-97C4-254212F21BDD}" type="datetimeFigureOut">
              <a:rPr lang="sl-SI" smtClean="0"/>
              <a:pPr/>
              <a:t>6.10.2014</a:t>
            </a:fld>
            <a:endParaRPr lang="sl-SI"/>
          </a:p>
        </p:txBody>
      </p:sp>
      <p:sp>
        <p:nvSpPr>
          <p:cNvPr id="17" name="Ograda no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29" name="Ograda številke diapozitiva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C299EB-F0F4-473F-95DE-3E04220204E9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32" name="Pravokotnik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Pravokotnik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Pravokotnik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Pravokotnik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Pravokotnik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sp>
        <p:nvSpPr>
          <p:cNvPr id="56" name="Pravokotnik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Pravokotnik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Pravokotnik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Pravokotnik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98A0D3-5404-4CE1-97C4-254212F21BDD}" type="datetimeFigureOut">
              <a:rPr lang="sl-SI" smtClean="0"/>
              <a:pPr/>
              <a:t>6.10.2014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C299EB-F0F4-473F-95DE-3E04220204E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98A0D3-5404-4CE1-97C4-254212F21BDD}" type="datetimeFigureOut">
              <a:rPr lang="sl-SI" smtClean="0"/>
              <a:pPr/>
              <a:t>6.10.2014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C299EB-F0F4-473F-95DE-3E04220204E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98A0D3-5404-4CE1-97C4-254212F21BDD}" type="datetimeFigureOut">
              <a:rPr lang="sl-SI" smtClean="0"/>
              <a:pPr/>
              <a:t>6.10.2014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C299EB-F0F4-473F-95DE-3E04220204E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rostoročno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Prostoročno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Prostoročno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Prostoročno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Prostoročno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Prostoročno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Prostoročno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Prostoročno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Prostoročno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Prostoročno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Prostoročno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Prostoročno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Prostoročno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Prostoročno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Prostoročno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98A0D3-5404-4CE1-97C4-254212F21BDD}" type="datetimeFigureOut">
              <a:rPr lang="sl-SI" smtClean="0"/>
              <a:pPr/>
              <a:t>6.10.2014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C299EB-F0F4-473F-95DE-3E04220204E9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7" name="Pravokotnik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8" name="Pravokotnik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Pravokotnik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Pravokotnik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avokotnik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Pravokotnik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98A0D3-5404-4CE1-97C4-254212F21BDD}" type="datetimeFigureOut">
              <a:rPr lang="sl-SI" smtClean="0"/>
              <a:pPr/>
              <a:t>6.10.2014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C299EB-F0F4-473F-95DE-3E04220204E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ravokotnik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98A0D3-5404-4CE1-97C4-254212F21BDD}" type="datetimeFigureOut">
              <a:rPr lang="sl-SI" smtClean="0"/>
              <a:pPr/>
              <a:t>6.10.2014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C299EB-F0F4-473F-95DE-3E04220204E9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6" name="Pravokotnik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Pravokotnik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Pravokotnik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Pravokotnik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Pravokotnik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Pravokotnik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Pravokotnik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Pravokotnik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Pravokotnik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98A0D3-5404-4CE1-97C4-254212F21BDD}" type="datetimeFigureOut">
              <a:rPr lang="sl-SI" smtClean="0"/>
              <a:pPr/>
              <a:t>6.10.2014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C299EB-F0F4-473F-95DE-3E04220204E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98A0D3-5404-4CE1-97C4-254212F21BDD}" type="datetimeFigureOut">
              <a:rPr lang="sl-SI" smtClean="0"/>
              <a:pPr/>
              <a:t>6.10.2014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C299EB-F0F4-473F-95DE-3E04220204E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98A0D3-5404-4CE1-97C4-254212F21BDD}" type="datetimeFigureOut">
              <a:rPr lang="sl-SI" smtClean="0"/>
              <a:pPr/>
              <a:t>6.10.2014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C299EB-F0F4-473F-95DE-3E04220204E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avokotnik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Raven konek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Skupina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Raven konek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aven konek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aven konek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Naslov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sl-SI" smtClean="0"/>
              <a:t>Kliknite ikono, če želite dodati sliko</a:t>
            </a:r>
            <a:endParaRPr kumimoji="0"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grpSp>
        <p:nvGrpSpPr>
          <p:cNvPr id="14" name="Skupina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Raven konek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aven konek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aven konek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Skupina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Raven konek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Raven konek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Raven konek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5D98A0D3-5404-4CE1-97C4-254212F21BDD}" type="datetimeFigureOut">
              <a:rPr lang="sl-SI" smtClean="0"/>
              <a:pPr/>
              <a:t>6.10.2014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DEC299EB-F0F4-473F-95DE-3E04220204E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Pravokotnik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avokotnik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avokotnik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avokotnik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Pravokotnik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Pravokotnik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Pravokotnik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Pravokotnik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Ograda naslova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13" name="Ograda besedila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14" name="Ograda datuma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D98A0D3-5404-4CE1-97C4-254212F21BDD}" type="datetimeFigureOut">
              <a:rPr lang="sl-SI" smtClean="0"/>
              <a:pPr/>
              <a:t>6.10.2014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23" name="Ograda številke diapozitiva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DEC299EB-F0F4-473F-95DE-3E04220204E9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Naravoslovni dan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/>
              <a:t>8</a:t>
            </a:r>
            <a:r>
              <a:rPr lang="sl-SI" dirty="0" smtClean="0"/>
              <a:t>. a</a:t>
            </a:r>
            <a:endParaRPr lang="sl-SI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 smtClean="0"/>
              <a:t>NARODNA GALERIJA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3074" name="Picture 2" descr="http://www2.arnes.si/%7Elcokl/vanda/grohar/sejalec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2564904"/>
            <a:ext cx="3281465" cy="3038104"/>
          </a:xfrm>
          <a:prstGeom prst="rect">
            <a:avLst/>
          </a:prstGeom>
          <a:noFill/>
        </p:spPr>
      </p:pic>
      <p:pic>
        <p:nvPicPr>
          <p:cNvPr id="3076" name="Picture 4" descr="http://upload.wikimedia.org/wikipedia/commons/f/fb/Almanach_-_Kvartopirci_I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51512" y="1340768"/>
            <a:ext cx="4392488" cy="2219407"/>
          </a:xfrm>
          <a:prstGeom prst="rect">
            <a:avLst/>
          </a:prstGeom>
          <a:noFill/>
        </p:spPr>
      </p:pic>
      <p:pic>
        <p:nvPicPr>
          <p:cNvPr id="3078" name="Picture 6" descr="http://img.rtvslo.si/_up/upload/2011/06/19/64798703_kobilca_show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48264" y="3861048"/>
            <a:ext cx="2016224" cy="2688299"/>
          </a:xfrm>
          <a:prstGeom prst="rect">
            <a:avLst/>
          </a:prstGeom>
          <a:noFill/>
        </p:spPr>
      </p:pic>
      <p:pic>
        <p:nvPicPr>
          <p:cNvPr id="3080" name="Picture 8" descr="http://img.rtvslo.si/_up/upload/2010/03/23/64675592_kobilca4_show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04048" y="4221088"/>
            <a:ext cx="1504950" cy="20002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 smtClean="0"/>
              <a:t>HIŠA EKSPERIMENTOV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2050" name="AutoShape 2" descr="data:image/jpeg;base64,/9j/4AAQSkZJRgABAQAAAQABAAD/2wCEAAkGBxQTEhUUExQWFhUXGBgaGBgXGRgWGhgaGhwYHBgcGBodHCggGBolHBcYITEhJikrLi4uGh8zODMsNygtLisBCgoKDg0OGhAQGiwkHyQsLCw0LCwsLDQsLCwsLCwsLCwsLCwsLCwsLCwsLCwsLCwsLCwsLCwsLCwsLCwsLCwsLP/AABEIALcBFAMBIgACEQEDEQH/xAAbAAACAgMBAAAAAAAAAAAAAAADBAIFAAEGB//EAD0QAAECBAQEBAUCBgEEAgMAAAECEQADITEEEkFRBSJhcTKBkaEGE7HR8ELBFCNSYnLh8UOCkqJz4hUkM//EABoBAAIDAQEAAAAAAAAAAAAAAAABAgMEBQb/xAAwEQACAgECAwYEBgMAAAAAAAAAAQIRAxIhBDFBBRMiMlFhFHGhsQYVQoHR4WKRwf/aAAwDAQACEQMRAD8AjKls42LeWns0NITGpieYHce4/wBH2gqBGPVaJhEiCCICJiEBNMV6+fEgaS0+5qfomLAQhwXmzzP61Ejtp7AQ0ItBHmHxxxQzp5QnwSyw6n9R61p5R23xXxb+HkFlBMxfKgl6f1KoCWA6XIjydNdzQk3p1MWY49Rokm/W9f29okgUsT02O/t7RGWm9KUD7H8BgqFVNa1dtbAs2/7RaMxqWFwCQe9G/wC1/wDmJG4oQGzU5S7MGUQSUggH1ZjWBou9QzVDE3u1Ho9PeNoUz2YsKjYv5GmmjwAMJSCHLHoa96Av56wwhTpIHerdPDsba16QthyDZs1TUpAelDm1pQakiG0HPmK1N4lGqQ5VUMks7qAdrDSkAjCkKJIoKdNr9WD3gvyatena3leJy5KGDZgvqwS+4U4PRiNHfSGsPh3LFzUCnN3Ox9R3hNgRw8uv17aH/iLjJyAmulNNfUsWGrGD4H4cmrsjKjQrASdLgOdLRd4f4YDfzFqNnCWQC2+sVSkgs4XFJoSXbQg638xem8KyVlAdCinMlSS12PKpJ6FL23j02VwLDpIHyUkf1KJV7GHU4GQLSkf+A+0S1is8enBNgACS5I2HStSxtvpAlnMSSsmlCHNWDAuxYUB20cR7McNK1Qlv8R9oXncLwyqmWh/8Q/0iSlYajyCaMi6FNgQUuwfQZmqLdDGlTKp5lfMBHMVWSlKcoFMwUlmcGwADNHpGI+FcIp2TkJcchKfaoinxfwQRm+TOuGyzEpI0NCxY0FQARWtSC7C0cvhpqSJmbSUUpKVIlhisEZxkKpozGz5rVZMAXigE5EgDKXCgzlRopTtmCSAgZHYZSRVRhrifAZ0gErQSKVTVI3BLdtorHDCm+/dvzpDGMS8UsDMiYpLEApCyndiADzClaABwImeLT2H86YVAlsyisgeb6tGsFlUSkoC1EMh1CUlJJcqUXD3apa/RgByTTRspBVlF6OXDMf8AcMAGPGdZUrxPUjNXu9XhdeFSbFXVwKV2BrTtDk2SUsSCApIUlwQCCHSzgOOop3iKlOzuEkerfs717wDtiU/B1VlVmAJYsQ40LXD3YwJWEUPw/aHFoFdeodu9WP8AzE1TAEgMXCiTzOk0TXKQwNKmrhtoB2ytVII0/eNAQ6otYsa19PCRqRQ/7hdZ7WbQerX7mCgsXUYyHpMxIDfLBIueUv8A+SS1GDClO8ZBQWezLDp7V+/s8YmJSzEE7bUjFB7UJhREwYEDBEwxAeKTsspZFyMo7qoPrB+HSgiWkWYQjxI5lype5Kj2FB7n2iv+OOKiVJ+Uk801wWuEfq9fD6xNK9hHJcf4ucRiisKICCEyKAiihVQNgaqdjZII1FMhIKUsWLqfQADKQ25JffwpaCJlgFwpmYvq7jZ2Z38oamHICEKASoKSs5Qc2VeYGodNPlmnZ/EI0LYkKlJ6Glz0qRXUajXrRzcxIQlWooWCQo0Jqohh/UW1tBpU8iXkByBSuchiVBikUCQwCVLBTmZWaotAlZWbZ6q2qWAALEn39YABVVR2AKiHb/2OtrwbheBXOmplSk5lqLAVp1J0AGsQlSSpQTKBUTUBIdTnyr5R658BfDJwsn5s0NOmB1PUy03y9zc/6irNlWON9SzFjc5V0PNuLcHn4RSkTpYTnsUusMDmZCiXFtateE0oYsSCQwoQQ/Ujv9Y9G+NJn8QPlSgVqcZQLu9/SN8G+Gk4dAViCmYtLkAl5aCbn+5VANqecV4c+uFvmPiILE+exz3APh2ZOAWoBEsfqUDzf4gmvegpHVcOVhZHhFRdag5Laj/QgmKxktQ5letPbQRXKw0pdlGJPxczjy7ShGTi4T2/xdD+M+KECiApf/qPvFZN4/NJAdCHO1n/AKiqgHlE53BcodJLRTYqSdIilHkbcOaGaOqLMxfHp5JaYq+lPpApWOWVHNNWzE+I3bvC06QdmoKfvGIlUOhH0Yxakki0YmcVUBRSv/IxJHGpwD5971NGuDa8Jpw3SkZk3amzW0p3h7BRYy/imbqEnyP3iywnxMg+NLdQf2vHJKTX7QGVM/D+Vh0Kj0uVjUEEhSSNf9xVcU+FcPPBVLAlqNygAg9Sm3mKxzGHnMYtcLj1INC3T/ULcKOW4lwteGXlmggVylNQTo1bbi8VyVJY5g+zFiKg6uTRxcXvHZfFPEvmS2UASzPs8caTowuKl+rihq7jrQdYkmSSdWaWQVHM2r5QBXQAJ5QHp29DKYTQEkEJoCaaksGoC79z1jJxDsGIGoCku7Fi9aFxU3DgkNAla6bakl/1OQQL1a4FKvEhBJKkDKVZiyuZOWhRR2VmfMRmDMNObaMoEgUUo5kpyhOY/wCIJsTVgAbQJKj29gavXeMW4ao0VQg9jQ0PSjQAZOYKOVTiocOMwNndjUGzaQAnvrbYhj0sGtBDM1/CzEvE8VMKnWyEgnwJCkpoAzPTX+on92MUURSjdtetQW7CnQRkMSUJq8vP1BXRwKcsZAI9jQYxd+/59oiDEplu0c2Dpk2jYMETAkmCZmDmwr6RaRE5UwfOmzFFky0s+zB1H3PpHn3FcacROVMUzVyhw4Fki7nSg/uIEW/xBxAiSJQ8U051/wCLulPmr2T1jm5C2UCQFABgFOU1BG4ZncVFRGiC6iBkdfQfn4IMmQSwSMxZRKQC4CQVF+yUqPkYnjpLKKCVlYJCwoAEEEhnzKctfS0QlFKj/MUpqlRACi7UYEgOTqTrExhZyEoZIOZWWp5VJBUnRjUgEVeitAU16X4a+E1Yj+asmVJrlBqpQ0YsA3VvKLX4O+EHAn4jNkbklqPiF3WGFNcvq8dPxTiOUNoIxZ+J/TD/AGa8HD3vMlwrB4bDUlS0pLMVXUe6rwD4j42AnKDHNY3jJGsVM7GBfMo8u2qjt2jLDBKctzVPLHFHV9C3wWLKXWPEoMkbjUnZP1hiatZHMok6kwnwxNDMXc26CI4/HuyUCvS6u+0bto+GJy3qm9U+f2B4ggHrFtwzCUBNNYq8DhCogkX9I67CJBDARCeSkNxJcOlFZKdBrCfEcBlUzfs4NCH7R6Lw/gyUywGDmp0rCXHeHDISBUbbRC5czKsSx5NUeT5nGcbxMgYOVh5IClu61qlsoatm1LlqPTWOcVhKPl6dNYucWAlVa9qeTtCwYhWjBx+dosU2zQVs2SAkM7kF/XTozV6xWYjD0e316xeTpzBQSAAW0chtlXA8/WKvEir6OQHKQejh3AqK2vE0wKtSW7QAgF3LXajubNsB1+sPlr8tKsQ47EGhHS0AmIGYlSuUl1FCRrU5UnKx9BFiYCyZhvqewHkNIaw896vWFUS+YZnSC1SHADgO36qPaMkzCaBjqbs2rtpT2iQC/E8U6qWhJQcRufLINfvEc0Oho2FNldKVZS9X5rcq2IJFLAg1NRAFnX2LfjQcxH5hJGZRoAHPMyRoA4YAbHprAmOS6gAQHOtg1KNd7g3o0RmKrUlzfcn961hz+DWQoBNUllGjCpSlyaodVKtcPoYWAoS5tYFnL0Ni4DfSsSIEZZDFwCSAGrS3MFPQulmNOY9IEe1jUfsdW84IUO9qWD37NQ3jFkAEgvmd6EKAcGulwN6HezGCVJBNLaOwLaOKsW0c94yIl9I3AB7HBBAAYmlUcssJoMLcbxARIWTYhvWh9nhg3jkfjviIOWQkhwyl9z4E/Uny3jVFamis5zHTvmKzKIzEmgoMos6ibiqWaoSGd6jKA1H87i9xpQPrGsJLVMUEoQVrblCcxKSCC/pStOZ9BHe/DfwC38zFEf8AxhiLEc1Ger0sagxZkywxrxMnDHKb2OT4PwifiC0mVmtzGiU9Xs7Uat49C+HfgyVhyJk9QmTRUAABKT21MdClSZaAhCQlIsAGEU3Esa33jnZeKnPZbI24+HjHd7ssuJcRpQxxfFuIkvWN4ziLvWOdxM5S1MkEkkAeZYQ8GJtksklFE1pUsKUaITQnc7DcxDBjMsO7fSLX4okiSmThx+lOZXVRuTC3BUJYlXlHQj5djBKTbtj03FFQZLBIFz+VhdKsvMzO9VXJo7DzHrF5O4KtUtCwlLKTm5SVZEuzzL5S8VHEcEpCiVHMTUkVAJc+rPEUlyI2MYfGlVB6mOj4LPYgncaxymDe79e2n7xbyJzD6RXkjaoLPXJPGksO0I8U4qFDLHGyuIqUmj0BdnNqvQUED/jhmBJ2iiKlybK8yuD08wHE1hzvFepZsLPFlxhLgKEUc1ddBeL1GivBl7yCZucQ7PrU3HWwtCc+WfEysvhB0dgSPcFusTmO3R2B67d2hTLR/Lr6bViaReRnI5QXSSdGLjuWb0JhUp2217aPrt1aCzjo5Z4CskVBbzPRtd6xNACWonuKdWicxYQhRCiFEilXYgvza2qCP1d4iSVE5iSbl6nq5iE8hRylq1rRvOGBmInIUhOa6nPUVpW/nAp2AJAytUO2nrGYnCrWsCXWgGUX6tuKP5QTiOKKVlMs0QAl92uz1FX7w0BWrQUkhQIOrwKYI6JS0TZEr5iQFKK2VroL7dOpikx2EVLNbaHeAkmJgClBStW+z7018oIUk5vC/iNQjqQAWcM/KBs2xGR6floklD0GpHXuxAqKP50fWZECUODuL9vu9POMcitRqDre6db69DtBUSCSOVRA8QSQSkDxEpuln1YX2LBCvp0vru4vtvABZYOWcvNLQSCRVBNqXRMSGdxbzjIVOMokFKTlSAHYFh/iz63c6PQRkAqPUQqJZoimQpszUh8cGnFKFCWtSVk1CXAA1OwjmtFxX4zFCXLUtVkgnvsB1JYecclw74WxGMmKmrBlJWoklQBLGwG7Bg5A7R6PhpEtrAkb1rDC5kV/FuK0xX7mmHCp7yYrwPg0nCIyyk1LZlG6ms/qfUw9MnQnMxNIrMVj21pGd3J2zUqSpFhiJzxTY2YQ5v2+0LTuJtcxV4vHG4MWwxNshKdCvEsSnSkE+CcMJmJMxXhkgqvrUD86RHhuAOLmiXnCCQXWQ7eTh9oePC5mGRNw8tQmKUrmWkZQwAYVUWqTrG5OMVovcyZFKe/Qp+PYz509S9ywi34VgCqWCBqkOSGcvv59oqRwPEAv8onsUn6GOs4Vjk4fDTUTApEw5WBlBTsXACyQUAm9IuUo1UWUShJLdFxJxUiTJKCpUtkEFSSVDELBBZJoAlL679K8bxOYXCXJTdvTXtrA8WlcwGbzEBgKUYvbz2eCYbh8xfhAcJc5iDalqv2MNY3dlbaMw5oDRnO19XaGpM0Rrh3D1KOUunLozV6As4MRkybgvQkfdt/9wSixWM4fHKDs9QxD3F2O9oJ8z1hSVIUUkp3I23EGGEXQNetKm8Q7tjtFxgcQFjIo2p5eQJ+sU2OkmWspPsQX2qKGCYdZSsHKr3r2hni8l05hT+rTyPpFiha+Ry3P4fiUv0z+kv7KcT8pNaFJBAIFDvdqgXGg6GFgdSWIZr3cMOlKwQzrBTlIelaX8N8tSTShMCTylXhJJKWIegF3anQgvQ9HikdOzUwB7terPcWZ9y1+sBWRlDO9Xdm6Mwfd/KCE7ZqAkCjAnK58wNK0G0LJTvp+CHQ0SUG8T8wPfVjW9foYRS6XUb26Q1iVZiA+zvRr2qcwYCvU0iC5oUcjahga6WegfvAhkOHLyvM0SKf5k07Fq0gyZSZtqK01PnbNGYjD5SJYIIehD8xOocClrw3hEBDrIBy0G6lWAH+ob9RAOL4dvly/6E33Kqn6CGMBIE2SsTLBgk+3r/uGlyVgmTPlmVN5QQpwouHcvRjQ31prCmJSZWHINCpfsPuxhdKA56fIMtZSbj8BEBnF1PRySSAw2o21vfrF9i5PzpBmD/8ApLHN1Rv5RQBWo8TggltHNiGNWvShGsSiyTICl3bwliAauK6t0I19cWlRSlRrmKgCTqGJpemYVO8RmIKQQQQQopL0YihDdyH8oxag7hLcqRfMxyhyKC5cgaO1WeJiJnDTJjFk0DDwocCx0zU/UXJ3pGQH5RYUPdjWtxTy8oyAR7j8wNFzwrjsuThlpK1CYM2UKJIY/wBOwvHJKxMI43FBsxYtvHn8NqXz2OrmipROkxvxLLmyAMgExNlJGkVi8dR45rD4iZ8xkA5VagMADvEJ2MKSpLuxjVkweK0Z8OWlRb4ziFHSa6jeKWdjjVqjUQgvFF6GNEvUXi6OFLmTczDinLafSIkEQFRBMFSDa8XqKKZyLz4VWEqUo6i+0aVjjnKtyT6mB8PlslROx9WgZkkB9h9BBigpTk2Qy5NEIjY4ot7x0PAeIBZyLUwNjoCT+rpHn+ImKy5mIDs+js7Pu0P/AA3xeZIXmTVwykkOFJJBII8hFvcwu6I9/PTSZ6COGoCFKl5QtI5kbEKbMK0GbJS3NGpuEQh58t8hSheXoolK67pmMOyhHN4fEJUtRSSkKcAZmoT4a3HpaLGbjCEgJUcpdJCRmDLAC+UmjgA3v2EaE1Rjld7kzP8A5oUB4mfvrCRwv/7JAYBRcbP1Pm0X/DsEVSxVJ6GhH776Q2jDpSQssCBeLYcPLJuuRx+O7bw8K9Pmfoim4fgMpmJWLKLMynBDhiKG+8axuFyqSwUkjUEh9me0XK+JSwWcPDOGmonEBJSTFnwsHtrRz/z/AImtXcOvXf8AgocNhv1OQBqqwOjNc9IdwOE+a6AAqlzS2rCg941xtWXNmOVKQWZqn/n6GOOPFpqSVJ23H0glHuXsr+ZrxS/M8L7zw77JPk/W/UteK8KCM2dI7oO+rO35eKydw5gFO4IABSAKBncADm3ep31isxPG5inCtaPD2A4g4WjTKSGJukPr0eKJRjPpTN8YZOHSeq11v7+32KucrKfrv5blzG1pJtmc367mwLa1hjAyvmT0gsxr7HTWx9RFrxuSJTBLcw93s/Voz1sdFyfJcygmIKUqNE8ooU5ntYsQ+rlrb0gciRlllYJ5zlHseYbuA3rSLEYBedLqClFjlDFm1U9G0Y36xUYqSpCy4NXDb9vOBxJpjeDIUyVHmezFwAzK0HvobPE8TiflqTlAIlkKZQoogvzDUaN1MBQcoI/6jP2G3eGlpMyVmS2YXbUGhiNDN8Y4pNxOIM5YZUxQIFWAoAEuScob6xLj0rOkBJcoGnuO8DwpEpJmL0oka9YT4XjMswhX699yL+8LqA18MKy/NUocolKfraKXjGD+RNUkWug0qhQoQ+rG93FIv5kj+Hw88vWYoJT2qfv6RWcemZ5OHXqEqST2NPrDjzsZUKmLTzApBWleZWdCiQrMFBVXQ6SRlPMq4dxApiRW5FGJBDg6kOwUHFKip7k2KlVlrWgoQsJYI1ShkLKSVFlnKSX/AFOWAIELFiTldi+geoNNnD0PVxWJiNy1t/1FJ6DMRYbGMic7FB3KJfM55UhAuR4QGTawjIAO2nY+K7EY93EITZxheaqkYoYEjdLL6FnJ4uuTKD8+agA0A36wLiTJWMrjOkKY1IeFOFKMtCpxZQSpgi5cxYTAhYlzAFBSnzJPTbpGqSRlh5gKJeYWgYmFNDFiJGzwCcKMUkxTqRqapACXteHpchk9d4Sw8rKbN0i0ls0EnRTVkZUwhJHSLpeGeX3TCkvL0i1Qp0D/ABEX8PvexzO1G4qLXqczjMAGFT9YTl4RSapY1pVvqP3i4mzQUq/t/PrFecUGMSlaNWJ2qZI4uZLIJAdr0Iv1esdF8MS1LD1u6RoNz9PSOc+X80BKa1DnQecejYPDpw8mtgL2i3h8XeSt9Dh/iDtB8LjWPH5pfQfm4mWlFaKpUgefv7RS4/G5gQmYkhvz9q/aKPiOLmYjN8kFSmJyhyogMTlSA9syuydyHoMJjCHI2Lgq1NAQxBertW1jE83EuXhjyKOyexlBLNnVzf0/stFT2BBJdyzDM4Afenp50hDE8eUhX8k1FyHYHau1n9zeE+L4s5QoKzFd6upLUrtS0UZnl6a3jNGTZ6JwVUd3xbjBnyJcw1CgQptFiivdj2McdicUqzlreX2gWC4/8lSklOeUqi0EtaxSf0qH+osf4eRO5pM9A/sm/wAtQ9eU9wTHReWOSC33OHDC+Dm009PRrovR+lcvcWk4oBLNoezv7htN/drCLKUTFnYpHUqowHZz5QKZgpUtjMnoL2TK/mKPZuUeZgPEMYCQHCZaQ4QLub5j+pVBW2zRRKor3NUZPiHUU9PV/wDF62WXAJ0xCwopzIFQdNqbdukP8SXMW61qN7VYEU9vy8VvD+LkTEJmDlJBSRfp3PWOrnL+ckoStZSRQLljMTUgJUPTyilK0b0qdsS4KjmKicqS1y5YCzsIJjsOlalmUA3Lle6tCRuxIp17wGXwsCWVEulIdswBVWoqKBvqKF4XxE2dnBy5cgBDCgoCkAbVDvd6vCfIl1Kn+HmZuVyS/n6xZ8EJYqNE69bNTy+kDmKKSlRGXOmzu/6VMLhylVCdfMi4jnRLFMqSQUjpu22lYi/Ykb+Jh4OZJzPyguUCjOwauzuMps8VsrDKJlhFSo017vsRQ+bw/i5gMlLpTmOuWtDQPpR7dIZmBGGk50OVzAQCoAFIDPQEgX32iG5Ih8Uq5ZeVTpQSk/5MIp+IUw8sakqPvT6QzKUV4aYNQtBF3rT87wtx1syUOAEJYkuzgEmwJcmlr7XhrbYCpSBc6gtUCtknfqejW0wLTlPiSqjMxSRzPeoIo1/1PpGfMJAdRYUSC5AHiKUioAcmlA6nLRGZMJYkpFGAYAMOgDbC3reJiBqlOTYNRiR94yNurdXr/uMgGXaJRMGOEpFthuHwXESQkNGF5d6RsjA57h0plzFkhkB8v9XaLTD4lMwZ1oKF5mGxB6QknCJM1JK8grXdtPODf/kwt/mS2yjkUKVG+8avNEz+WZ0kuSGiM2WNBFbg8bZzDYxaYwSg0zXqsDPwb1gJkkHpDn8UIiZyVRKLfJlclW5BBc1izwIdIHUiKuYmxG8WeCmAODqx/PSN3DOmcjtPfA2hHFYUys6wSDZPdwfzvHN4lDkAVJqet37Hp/xHp2DmSZwyLSAdH26GDI4Jh0HNlTTdvwxu+G1bxao83H8RvBcM2N6vuUXwdwIj+ZMH+Lwb4u4qGMsKSGDkknTQNrV/L1a45x9KElKKFvxo86x81WdfzCzOSlWbmIshgCyid2HWFlyRhDu4fuw7P4LiON4r4zilSXJfYyVjiCCknM+5BbRtiKl/tE1p5RlJ6/8A26Uv0EB4fMUnOZKy60KQpIDkpVlzJbblFmMFTh0sVVS4Ybiz0N3t5mMdHrxHErr0Ap52vvfzhT5ZylSWqdw/pdq/jGD4psx/LAQpNnFKae8NICuWkA1BNO1ftG5c6+kYtT1AZ6NEiyWpaGMyesjLViPYxJM1SwSakCpoHe1NYXWSomILS0NsVHSfD0wLbMfA5D6UJHm/33i+k8aUgqUhKip/EagCjU0JYRz/AMGYNU6eZaJZmKU5Skf2hRV2GUK8wIexBKcyASADcH7XhJ70Jot0Y0zQsLUEjxAAUzE6DW+sOYfFzMR/LaqKFTHKU1YKIq7sAGL9GrU8HA/UZYDVUurAEEkavRuxMXPEuLJkoEvDrQorUlZnS0qzi4yJJ8JANSm730Ede9BpIY7CypUtIOZU9XMovSUKski/zKV0DgVNIWwuIQ+SYkqQWJZszgHKyiHA3EATPs5oSSScxLnfer9bwtMxmUcrXewZ+lG8oT3VDWw/xNSJb5ASgHlCmJH5T8vS4vEFf6r7vYmgLCpjeGmZvmZtnqe0S4dhhMcWYuV1ZIAPXUnyYNrB5UMa4AvIidMUHSMrf5AuO+kc9jJmYkm5cnuYv8fjUmSuXLHIkpSndRclSj6RzkxVz/velr6u4ZjDiubAElOgBc2apU4GUN+XgiFpqCAp6CpDKblIAa1tq2pBjiUrmmZPSqYJmZRKVJlqJdQzE/LUAHFRlc9HqsiVYEP4XLkFiHPQDqehtEgBfNIsSOgJH4YyC4gFKlJc0JFwe9WrWNQwPQJeIAir4hi6wqrFQniJjxjhip2apTNY2a6exEbncTWQEFDy0lnOh7wnizytuYDLxITQElINRvGmK2KJu2WknFhneCHGGK8zBMLpowqLuabflInlUA5tWxBtuxp53iLgSUywTOUekGlYgi0Vomm1PXtrbWMVNOpYef1iPdhr9y5TiyaRbyFujPtQ9jr6tHMSno1jrF/wzFADKbENBq0OyOTF3kaLBPIM6iwir4h8Tqdhb8+8WckiZLMtRqKd9vURyXFJS5RKXOXZy1QxpuY1yfhVcjg8NwWNcRJ5d5Ll6V7Ep2NMw5g9BUv1bzuPWIPmfM5JBYu1TqaF9aUvCWFJs7C7EgVtqbsfxofSnUvRg4Dh9AT2BIvaKmdoBhkiWvMUBYD8hKgCSCA5SQaEuwOkEOLUg5FgKKSRWtQTre8FWARQsp+rm9R0Dd6jq1biQX69mgAxawqw/HiPyMxbeDLlgVZqQfCJdSR1HX21gA57GyTKmFNeU6gg9QQbEGh6iNzk63DaVZ7GO2+KOCIWmWtIUFqS4BB50AlKVIV+oABIqH72HHrwU2U9Hu/5f0iMZJqxiuGckNpGYhDrPv8AaD4VSlOEsD0IEX/w98Jqm5ipSU5A7Xeuw87kaM8NtLmAvwKWuSCtKlJWXAKSUnKfExoWIp5mHEcOzJBCi5Ln7d3g2LlpStUtJJFsxZ9H7DSA4lRICUFkp0dvM9an1iFslsGWBLKQkOoMxPNUdDQ2tAJaSDZ1H1roBDJkhKXcFQYGoeuwuYCkpq5L1YsC+wLkMKGte0CE6IYtbtuRApuIIGXMwFaU0a7O3S0FVNTlD0I111ivmYkCwc9YkhFpwuWQ6pgOVgxNr0foz93g/wATcbTOWr5MtEmWf0oGUeQFhFYjEH5bq3pZqVqG5h+dIGiVyuqg03P37wq3sDJk0fLAG7nvb6QipIcZiRRw1XFbab33O0FxBzOwOUXbTTV2HeBjIlXNzBKgCAp86UsGCw4AIDBQdgxDs0TAkEpMtZZXzEqT4QMmQuklRvmC8gFG5jWIUSlQKFZj4S5SEklJdi+cKS4bluC5tEZk4EJSyQlL2SATmfmUbrI0c0oLRkuaA+clTpyprVLFJBGYFqJKQA1FeRANTMyDlUliLghQI6EGoMZAyep9faMgAszNjJctSrCkbwGEKy5oIvPlhKWFG9Tt5Q4wCUypncOGUnxFmYlqnVrwhI4SAoGYSUuHysCQ9cpNAdixrHRrAYuwPMzgswCnDZfESQAXoWfcJoHUEkKoVM1HeoarkAPU6WeWlEdTAYTDoSAR4gpLJYEHcqOwLUarmoasVIsMwILVL0ajGjsH02gyJrEKBBq/MHsX5gXBBOlXr5kRJK1DKHKlJFAwzKNANiTpa7BgIAFTQBmDO4DnMxdyD/20ty+m1lZDArVy5VJKXCMylHKkOQHPM/KcylUuSzkSFtNSosVhYCgC9RQsQGUXJqCzUd4WSkDmBVm37D1H7N5QgFgsoUQmwLEFxUUVS4Lg0h3DYk0uDsf2OsDxACiCc2YgFbgeJzavM4YuWLkjRyGXh2GYmyhapGYOK9gRWzGgiLimTjNo6HC4hi79/wBjFjipKZ6dAq1QPzzjmRPYgOOaobNSp5VOkcwAFnFR2Fjg8a2sLHa8LI5ccZtZEV/E+Fqw8xSFAaMXJDULggsad4Egjf8AD/xFnxTFZwH/AE2iqKnJNPIAC4sAGESoAyUPavX2/YwVcvMM2QunKM4dqAgghvGXTV6MN4VkzSDraw/b7RucoO4Om3T6QgNTBcCvaN4E5VpVQ1qmrhmu4avnasDTW/29/MelY2gh3qO1frBQHVz/AIlCpaUZyAaqToGKsoY0/US6Wd66QoMYk/0n2/aOWmJrU0PnASDUg0SQGzVq7AanwmoDDVnDw7pDsseL4uX80FN8rEg0fSo2EWeG+JVSkqSlSQlaWVlSAT5ly/UbCOMLku9+8MS0aXMNwTVMC4m44Hwhn1NzCyVv+UhaUCRZ/oxp+8HlnKagkBiQL5SwuRR3DH+4Q6AaKSHcgeYNwDRq2I+m4gJVViWdql+l2cs34YglacxfKQGIqa0ByvRixIJa4po4lzxcJoC+9H6j9oADypa58yXKQBmWQhL0Dk6n99mhSXJUSzWv0bfSJ/PIzJyprd0gkZS/KWdL7i41aCS5hepFdiOo0ta2zQAHUpIZ6toKBzv/AKiGLxKlD12DD7UtA0sK6QukGYvKG1dylIAAqXUoJp3EOhEbMQsBVWZ8wNPRwTV9CI3KSkh8xC81zYpNCTq9RQaO8QlziCFagu9CKNStGG2x2giQlikpspJfMQWAOYAM1SBzEFmFDWAZqdLyKZKgoUYgKAU4SaAgHVm6HQ1CpgotUedm6FwfP1icucAHygq5nB8IcMlSWIIUlyauHAvaBTFPTQOw2eu5+sAG8ROzKJIAckskMlLklgNALaxkaM1N8tTW5SK7AWHr+wyGB1sijNb94YkZSWL2p4RzU8RLAJhJPhB677Npf8EHVMABAILhLlqvqAbir92i0qIKYqArlKgLVZxoHYtoH84UWp3J0CQwbYs+9qm7wXEzXqdvL8v6wJWrprbZlBnfc39Yixo0qWWqmzVuOaoqKVYtvUwQCjF22cAC4sb1Po8RQspBGYsWLVDsaPpYv+8MGSFFIQSVFLl6HMAVEAsHJApck0DmAYvkpQV9tXrpRzXaJyiS7s9S5d3bmboW1cBtHgk1dAwQKVYeYLklyaWbZrxFCTlaw1FKnShL0zGACHymdmbR7kFmoKDe9KxESbD9nbtej+frDSwl3S7EkAKYFtHNnrGikA1Y1tuD2tBQCZAZiAS5VUr7ZWBAG7s9BWjQFCVCofQb/g+jQ/ONS4Ygba6gv39oWxJYMHrTcVcW/NtYQ7JSMW4+ohaehi6bRXqmHMTV6uQwD9gOopBkYp6H/UAUOJmk61t7fg9IlNkLHQhiKudDRrGEkqY0i0w+KSQx/b2hUMTll2B221076DziYU45bh6VezkhhQBj5HpBcXhMrKALG1KFqEijEO473gKEOkkvm0LjQOpxdrVtAIhMJoSKm1mNxa2nq5haal3AFavXzNbfnWCrmhiPy4Z/eAlVXatTXTahvfXf1QwCkBhT+q/UUYAAuCFG5Fti83KClQcOMySDUByNDuCNPeIrNgaUD6OLg+bhtxlga1Eu7VqaVfvdtevkGBllIWxUolkqcZyl6+MZdUqzJAzJtXcwITjlIcgLyleXNUAijOEkZmNR4kBjC6VM5U5cEA3qGYjzDHoTeGMThvlcigRMd2cFOUgFLMfFfehFiKoRtcsZEHMCo5gpNHSxobkkEE1IFtWhbMwDaEsRd6a30EFMzlahBLuAAXAs7O1TSz10eBZdBr9fwwwDfMLu5s2xalHF/OIPrESthXvGp0tQcKBSaUIL1Dgd2IoWNYANTZpZgKdA7M33gKZlrHStLknRmFd/NqQdczlSEqU/OFAOAQcjG2tjU+AWo4Q1a026gULPSuv9xbaAZFK2L+1WIvVq+bv1gqyohy9W0YUFD1o/vGjyKDFCtSA5FXDKcC4rTcVBtKdNUaKUSlNAHdmAHKHIFGoOnSADc0AJcTHIWyQH6kqBFAQQm1TmBekAFXZ2Arq1QKto5A8xBpiwoszByXubB31q29zEMTiVTV5llycoc6BICU22SAOw3gAEkDdQ7Bx9RGRisur0s1m6PbeNQAdKg79/J2eGEkAF1VcjKxJ72ZtLvV43GRYVi/8AEEApdganq1ngcrL+p2NaM/RvNnjIyEMMlFA5oQcorRi58yO4rDGYpAUlhYBScwrlZVDXNWps4LUvkZAAsqredtAK094IkvqXcg0FuVj3Jf0EZGQwGJYAFRWjWZuYKfq4DefSJTwMqTUvU0AYuaCpzBg70udoyMgEBmpyu4Y5rA0DVIperflqjHzXf83+sZGQmNCCl6uSzNuNeXarxLDSyTSrVPYERqMiJIsZWAzChYt9HH7QtMWZZZQ9IyMhiQeTjCdS3V42tQNxGRkACs4DSA610sPI18vx7RkZCGQSiz0u1Hc6a70eIlb72a+n4/rGRkAwqZhIKXOVwWs5GZi1WPMdYxB6fn4YyMhCChQF9Qad/wB4EVxkZDA0GJILsGdgN2Ve96e8ElyFTVBmKylRIcucoepVR2B9IyMhMACSC5dnG13IDUtQv5QUznI0S6mSHIqwOXMSSGA8SnsRGRkAwKgC5cAueWp00ozA0qXqKUiU7EKUhKCT8tBWUppyleXMXYEk5RU/0iNxkAEZj3PVtgeno3pAim5089bRkZABBaySTvXz1943GRkAH//Z"/>
          <p:cNvSpPr>
            <a:spLocks noChangeAspect="1" noChangeArrowheads="1"/>
          </p:cNvSpPr>
          <p:nvPr/>
        </p:nvSpPr>
        <p:spPr bwMode="auto">
          <a:xfrm>
            <a:off x="155575" y="-2560638"/>
            <a:ext cx="8029575" cy="5334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2052" name="AutoShape 4" descr="data:image/jpeg;base64,/9j/4AAQSkZJRgABAQAAAQABAAD/2wCEAAkGBxQTEhUUExQWFhUXGBgaGBgXGRgWGhgaGhwYHBgcGBodHCggGBolHBcYITEhJikrLi4uGh8zODMsNygtLisBCgoKDg0OGhAQGiwkHyQsLCw0LCwsLDQsLCwsLCwsLCwsLCwsLCwsLCwsLCwsLCwsLCwsLCwsLCwsLCwsLCwsLP/AABEIALcBFAMBIgACEQEDEQH/xAAbAAACAgMBAAAAAAAAAAAAAAADBAIFAAEGB//EAD0QAAECBAQEBAUCBgEEAgMAAAECEQADITEEEkFRBSJhcTKBkaEGE7HR8ELBFCNSYnLh8UOCkqJz4hUkM//EABoBAAIDAQEAAAAAAAAAAAAAAAABAgMEBQb/xAAwEQACAgECAwYEBgMAAAAAAAAAAQIRAxIhBDFBBRMiMlFhFHGhsQYVQoHR4WKRwf/aAAwDAQACEQMRAD8AjKls42LeWns0NITGpieYHce4/wBH2gqBGPVaJhEiCCICJiEBNMV6+fEgaS0+5qfomLAQhwXmzzP61Ejtp7AQ0ItBHmHxxxQzp5QnwSyw6n9R61p5R23xXxb+HkFlBMxfKgl6f1KoCWA6XIjydNdzQk3p1MWY49Rokm/W9f29okgUsT02O/t7RGWm9KUD7H8BgqFVNa1dtbAs2/7RaMxqWFwCQe9G/wC1/wDmJG4oQGzU5S7MGUQSUggH1ZjWBou9QzVDE3u1Ho9PeNoUz2YsKjYv5GmmjwAMJSCHLHoa96Av56wwhTpIHerdPDsba16QthyDZs1TUpAelDm1pQakiG0HPmK1N4lGqQ5VUMks7qAdrDSkAjCkKJIoKdNr9WD3gvyatena3leJy5KGDZgvqwS+4U4PRiNHfSGsPh3LFzUCnN3Ox9R3hNgRw8uv17aH/iLjJyAmulNNfUsWGrGD4H4cmrsjKjQrASdLgOdLRd4f4YDfzFqNnCWQC2+sVSkgs4XFJoSXbQg638xem8KyVlAdCinMlSS12PKpJ6FL23j02VwLDpIHyUkf1KJV7GHU4GQLSkf+A+0S1is8enBNgACS5I2HStSxtvpAlnMSSsmlCHNWDAuxYUB20cR7McNK1Qlv8R9oXncLwyqmWh/8Q/0iSlYajyCaMi6FNgQUuwfQZmqLdDGlTKp5lfMBHMVWSlKcoFMwUlmcGwADNHpGI+FcIp2TkJcchKfaoinxfwQRm+TOuGyzEpI0NCxY0FQARWtSC7C0cvhpqSJmbSUUpKVIlhisEZxkKpozGz5rVZMAXigE5EgDKXCgzlRopTtmCSAgZHYZSRVRhrifAZ0gErQSKVTVI3BLdtorHDCm+/dvzpDGMS8UsDMiYpLEApCyndiADzClaABwImeLT2H86YVAlsyisgeb6tGsFlUSkoC1EMh1CUlJJcqUXD3apa/RgByTTRspBVlF6OXDMf8AcMAGPGdZUrxPUjNXu9XhdeFSbFXVwKV2BrTtDk2SUsSCApIUlwQCCHSzgOOop3iKlOzuEkerfs717wDtiU/B1VlVmAJYsQ40LXD3YwJWEUPw/aHFoFdeodu9WP8AzE1TAEgMXCiTzOk0TXKQwNKmrhtoB2ytVII0/eNAQ6otYsa19PCRqRQ/7hdZ7WbQerX7mCgsXUYyHpMxIDfLBIueUv8A+SS1GDClO8ZBQWezLDp7V+/s8YmJSzEE7bUjFB7UJhREwYEDBEwxAeKTsspZFyMo7qoPrB+HSgiWkWYQjxI5lype5Kj2FB7n2iv+OOKiVJ+Uk801wWuEfq9fD6xNK9hHJcf4ucRiisKICCEyKAiihVQNgaqdjZII1FMhIKUsWLqfQADKQ25JffwpaCJlgFwpmYvq7jZ2Z38oamHICEKASoKSs5Qc2VeYGodNPlmnZ/EI0LYkKlJ6Glz0qRXUajXrRzcxIQlWooWCQo0Jqohh/UW1tBpU8iXkByBSuchiVBikUCQwCVLBTmZWaotAlZWbZ6q2qWAALEn39YABVVR2AKiHb/2OtrwbheBXOmplSk5lqLAVp1J0AGsQlSSpQTKBUTUBIdTnyr5R658BfDJwsn5s0NOmB1PUy03y9zc/6irNlWON9SzFjc5V0PNuLcHn4RSkTpYTnsUusMDmZCiXFtateE0oYsSCQwoQQ/Ujv9Y9G+NJn8QPlSgVqcZQLu9/SN8G+Gk4dAViCmYtLkAl5aCbn+5VANqecV4c+uFvmPiILE+exz3APh2ZOAWoBEsfqUDzf4gmvegpHVcOVhZHhFRdag5Laj/QgmKxktQ5letPbQRXKw0pdlGJPxczjy7ShGTi4T2/xdD+M+KECiApf/qPvFZN4/NJAdCHO1n/AKiqgHlE53BcodJLRTYqSdIilHkbcOaGaOqLMxfHp5JaYq+lPpApWOWVHNNWzE+I3bvC06QdmoKfvGIlUOhH0Yxakki0YmcVUBRSv/IxJHGpwD5971NGuDa8Jpw3SkZk3amzW0p3h7BRYy/imbqEnyP3iywnxMg+NLdQf2vHJKTX7QGVM/D+Vh0Kj0uVjUEEhSSNf9xVcU+FcPPBVLAlqNygAg9Sm3mKxzGHnMYtcLj1INC3T/ULcKOW4lwteGXlmggVylNQTo1bbi8VyVJY5g+zFiKg6uTRxcXvHZfFPEvmS2UASzPs8caTowuKl+rihq7jrQdYkmSSdWaWQVHM2r5QBXQAJ5QHp29DKYTQEkEJoCaaksGoC79z1jJxDsGIGoCku7Fi9aFxU3DgkNAla6bakl/1OQQL1a4FKvEhBJKkDKVZiyuZOWhRR2VmfMRmDMNObaMoEgUUo5kpyhOY/wCIJsTVgAbQJKj29gavXeMW4ao0VQg9jQ0PSjQAZOYKOVTiocOMwNndjUGzaQAnvrbYhj0sGtBDM1/CzEvE8VMKnWyEgnwJCkpoAzPTX+on92MUURSjdtetQW7CnQRkMSUJq8vP1BXRwKcsZAI9jQYxd+/59oiDEplu0c2Dpk2jYMETAkmCZmDmwr6RaRE5UwfOmzFFky0s+zB1H3PpHn3FcacROVMUzVyhw4Fki7nSg/uIEW/xBxAiSJQ8U051/wCLulPmr2T1jm5C2UCQFABgFOU1BG4ZncVFRGiC6iBkdfQfn4IMmQSwSMxZRKQC4CQVF+yUqPkYnjpLKKCVlYJCwoAEEEhnzKctfS0QlFKj/MUpqlRACi7UYEgOTqTrExhZyEoZIOZWWp5VJBUnRjUgEVeitAU16X4a+E1Yj+asmVJrlBqpQ0YsA3VvKLX4O+EHAn4jNkbklqPiF3WGFNcvq8dPxTiOUNoIxZ+J/TD/AGa8HD3vMlwrB4bDUlS0pLMVXUe6rwD4j42AnKDHNY3jJGsVM7GBfMo8u2qjt2jLDBKctzVPLHFHV9C3wWLKXWPEoMkbjUnZP1hiatZHMok6kwnwxNDMXc26CI4/HuyUCvS6u+0bto+GJy3qm9U+f2B4ggHrFtwzCUBNNYq8DhCogkX9I67CJBDARCeSkNxJcOlFZKdBrCfEcBlUzfs4NCH7R6Lw/gyUywGDmp0rCXHeHDISBUbbRC5czKsSx5NUeT5nGcbxMgYOVh5IClu61qlsoatm1LlqPTWOcVhKPl6dNYucWAlVa9qeTtCwYhWjBx+dosU2zQVs2SAkM7kF/XTozV6xWYjD0e316xeTpzBQSAAW0chtlXA8/WKvEir6OQHKQejh3AqK2vE0wKtSW7QAgF3LXajubNsB1+sPlr8tKsQ47EGhHS0AmIGYlSuUl1FCRrU5UnKx9BFiYCyZhvqewHkNIaw896vWFUS+YZnSC1SHADgO36qPaMkzCaBjqbs2rtpT2iQC/E8U6qWhJQcRufLINfvEc0Oho2FNldKVZS9X5rcq2IJFLAg1NRAFnX2LfjQcxH5hJGZRoAHPMyRoA4YAbHprAmOS6gAQHOtg1KNd7g3o0RmKrUlzfcn961hz+DWQoBNUllGjCpSlyaodVKtcPoYWAoS5tYFnL0Ni4DfSsSIEZZDFwCSAGrS3MFPQulmNOY9IEe1jUfsdW84IUO9qWD37NQ3jFkAEgvmd6EKAcGulwN6HezGCVJBNLaOwLaOKsW0c94yIl9I3AB7HBBAAYmlUcssJoMLcbxARIWTYhvWh9nhg3jkfjviIOWQkhwyl9z4E/Uny3jVFamis5zHTvmKzKIzEmgoMos6ibiqWaoSGd6jKA1H87i9xpQPrGsJLVMUEoQVrblCcxKSCC/pStOZ9BHe/DfwC38zFEf8AxhiLEc1Ger0sagxZkywxrxMnDHKb2OT4PwifiC0mVmtzGiU9Xs7Uat49C+HfgyVhyJk9QmTRUAABKT21MdClSZaAhCQlIsAGEU3Esa33jnZeKnPZbI24+HjHd7ssuJcRpQxxfFuIkvWN4ziLvWOdxM5S1MkEkkAeZYQ8GJtksklFE1pUsKUaITQnc7DcxDBjMsO7fSLX4okiSmThx+lOZXVRuTC3BUJYlXlHQj5djBKTbtj03FFQZLBIFz+VhdKsvMzO9VXJo7DzHrF5O4KtUtCwlLKTm5SVZEuzzL5S8VHEcEpCiVHMTUkVAJc+rPEUlyI2MYfGlVB6mOj4LPYgncaxymDe79e2n7xbyJzD6RXkjaoLPXJPGksO0I8U4qFDLHGyuIqUmj0BdnNqvQUED/jhmBJ2iiKlybK8yuD08wHE1hzvFepZsLPFlxhLgKEUc1ddBeL1GivBl7yCZucQ7PrU3HWwtCc+WfEysvhB0dgSPcFusTmO3R2B67d2hTLR/Lr6bViaReRnI5QXSSdGLjuWb0JhUp2217aPrt1aCzjo5Z4CskVBbzPRtd6xNACWonuKdWicxYQhRCiFEilXYgvza2qCP1d4iSVE5iSbl6nq5iE8hRylq1rRvOGBmInIUhOa6nPUVpW/nAp2AJAytUO2nrGYnCrWsCXWgGUX6tuKP5QTiOKKVlMs0QAl92uz1FX7w0BWrQUkhQIOrwKYI6JS0TZEr5iQFKK2VroL7dOpikx2EVLNbaHeAkmJgClBStW+z7018oIUk5vC/iNQjqQAWcM/KBs2xGR6floklD0GpHXuxAqKP50fWZECUODuL9vu9POMcitRqDre6db69DtBUSCSOVRA8QSQSkDxEpuln1YX2LBCvp0vru4vtvABZYOWcvNLQSCRVBNqXRMSGdxbzjIVOMokFKTlSAHYFh/iz63c6PQRkAqPUQqJZoimQpszUh8cGnFKFCWtSVk1CXAA1OwjmtFxX4zFCXLUtVkgnvsB1JYecclw74WxGMmKmrBlJWoklQBLGwG7Bg5A7R6PhpEtrAkb1rDC5kV/FuK0xX7mmHCp7yYrwPg0nCIyyk1LZlG6ms/qfUw9MnQnMxNIrMVj21pGd3J2zUqSpFhiJzxTY2YQ5v2+0LTuJtcxV4vHG4MWwxNshKdCvEsSnSkE+CcMJmJMxXhkgqvrUD86RHhuAOLmiXnCCQXWQ7eTh9oePC5mGRNw8tQmKUrmWkZQwAYVUWqTrG5OMVovcyZFKe/Qp+PYz509S9ywi34VgCqWCBqkOSGcvv59oqRwPEAv8onsUn6GOs4Vjk4fDTUTApEw5WBlBTsXACyQUAm9IuUo1UWUShJLdFxJxUiTJKCpUtkEFSSVDELBBZJoAlL679K8bxOYXCXJTdvTXtrA8WlcwGbzEBgKUYvbz2eCYbh8xfhAcJc5iDalqv2MNY3dlbaMw5oDRnO19XaGpM0Rrh3D1KOUunLozV6As4MRkybgvQkfdt/9wSixWM4fHKDs9QxD3F2O9oJ8z1hSVIUUkp3I23EGGEXQNetKm8Q7tjtFxgcQFjIo2p5eQJ+sU2OkmWspPsQX2qKGCYdZSsHKr3r2hni8l05hT+rTyPpFiha+Ry3P4fiUv0z+kv7KcT8pNaFJBAIFDvdqgXGg6GFgdSWIZr3cMOlKwQzrBTlIelaX8N8tSTShMCTylXhJJKWIegF3anQgvQ9HikdOzUwB7terPcWZ9y1+sBWRlDO9Xdm6Mwfd/KCE7ZqAkCjAnK58wNK0G0LJTvp+CHQ0SUG8T8wPfVjW9foYRS6XUb26Q1iVZiA+zvRr2qcwYCvU0iC5oUcjahga6WegfvAhkOHLyvM0SKf5k07Fq0gyZSZtqK01PnbNGYjD5SJYIIehD8xOocClrw3hEBDrIBy0G6lWAH+ob9RAOL4dvly/6E33Kqn6CGMBIE2SsTLBgk+3r/uGlyVgmTPlmVN5QQpwouHcvRjQ31prCmJSZWHINCpfsPuxhdKA56fIMtZSbj8BEBnF1PRySSAw2o21vfrF9i5PzpBmD/8ApLHN1Rv5RQBWo8TggltHNiGNWvShGsSiyTICl3bwliAauK6t0I19cWlRSlRrmKgCTqGJpemYVO8RmIKQQQQQopL0YihDdyH8oxag7hLcqRfMxyhyKC5cgaO1WeJiJnDTJjFk0DDwocCx0zU/UXJ3pGQH5RYUPdjWtxTy8oyAR7j8wNFzwrjsuThlpK1CYM2UKJIY/wBOwvHJKxMI43FBsxYtvHn8NqXz2OrmipROkxvxLLmyAMgExNlJGkVi8dR45rD4iZ8xkA5VagMADvEJ2MKSpLuxjVkweK0Z8OWlRb4ziFHSa6jeKWdjjVqjUQgvFF6GNEvUXi6OFLmTczDinLafSIkEQFRBMFSDa8XqKKZyLz4VWEqUo6i+0aVjjnKtyT6mB8PlslROx9WgZkkB9h9BBigpTk2Qy5NEIjY4ot7x0PAeIBZyLUwNjoCT+rpHn+ImKy5mIDs+js7Pu0P/AA3xeZIXmTVwykkOFJJBII8hFvcwu6I9/PTSZ6COGoCFKl5QtI5kbEKbMK0GbJS3NGpuEQh58t8hSheXoolK67pmMOyhHN4fEJUtRSSkKcAZmoT4a3HpaLGbjCEgJUcpdJCRmDLAC+UmjgA3v2EaE1Rjld7kzP8A5oUB4mfvrCRwv/7JAYBRcbP1Pm0X/DsEVSxVJ6GhH776Q2jDpSQssCBeLYcPLJuuRx+O7bw8K9Pmfoim4fgMpmJWLKLMynBDhiKG+8axuFyqSwUkjUEh9me0XK+JSwWcPDOGmonEBJSTFnwsHtrRz/z/AImtXcOvXf8AgocNhv1OQBqqwOjNc9IdwOE+a6AAqlzS2rCg941xtWXNmOVKQWZqn/n6GOOPFpqSVJ23H0glHuXsr+ZrxS/M8L7zw77JPk/W/UteK8KCM2dI7oO+rO35eKydw5gFO4IABSAKBncADm3ep31isxPG5inCtaPD2A4g4WjTKSGJukPr0eKJRjPpTN8YZOHSeq11v7+32KucrKfrv5blzG1pJtmc367mwLa1hjAyvmT0gsxr7HTWx9RFrxuSJTBLcw93s/Voz1sdFyfJcygmIKUqNE8ooU5ntYsQ+rlrb0gciRlllYJ5zlHseYbuA3rSLEYBedLqClFjlDFm1U9G0Y36xUYqSpCy4NXDb9vOBxJpjeDIUyVHmezFwAzK0HvobPE8TiflqTlAIlkKZQoogvzDUaN1MBQcoI/6jP2G3eGlpMyVmS2YXbUGhiNDN8Y4pNxOIM5YZUxQIFWAoAEuScob6xLj0rOkBJcoGnuO8DwpEpJmL0oka9YT4XjMswhX699yL+8LqA18MKy/NUocolKfraKXjGD+RNUkWug0qhQoQ+rG93FIv5kj+Hw88vWYoJT2qfv6RWcemZ5OHXqEqST2NPrDjzsZUKmLTzApBWleZWdCiQrMFBVXQ6SRlPMq4dxApiRW5FGJBDg6kOwUHFKip7k2KlVlrWgoQsJYI1ShkLKSVFlnKSX/AFOWAIELFiTldi+geoNNnD0PVxWJiNy1t/1FJ6DMRYbGMic7FB3KJfM55UhAuR4QGTawjIAO2nY+K7EY93EITZxheaqkYoYEjdLL6FnJ4uuTKD8+agA0A36wLiTJWMrjOkKY1IeFOFKMtCpxZQSpgi5cxYTAhYlzAFBSnzJPTbpGqSRlh5gKJeYWgYmFNDFiJGzwCcKMUkxTqRqapACXteHpchk9d4Sw8rKbN0i0ls0EnRTVkZUwhJHSLpeGeX3TCkvL0i1Qp0D/ABEX8PvexzO1G4qLXqczjMAGFT9YTl4RSapY1pVvqP3i4mzQUq/t/PrFecUGMSlaNWJ2qZI4uZLIJAdr0Iv1esdF8MS1LD1u6RoNz9PSOc+X80BKa1DnQecejYPDpw8mtgL2i3h8XeSt9Dh/iDtB8LjWPH5pfQfm4mWlFaKpUgefv7RS4/G5gQmYkhvz9q/aKPiOLmYjN8kFSmJyhyogMTlSA9syuydyHoMJjCHI2Lgq1NAQxBertW1jE83EuXhjyKOyexlBLNnVzf0/stFT2BBJdyzDM4Afenp50hDE8eUhX8k1FyHYHau1n9zeE+L4s5QoKzFd6upLUrtS0UZnl6a3jNGTZ6JwVUd3xbjBnyJcw1CgQptFiivdj2McdicUqzlreX2gWC4/8lSklOeUqi0EtaxSf0qH+osf4eRO5pM9A/sm/wAtQ9eU9wTHReWOSC33OHDC+Dm009PRrovR+lcvcWk4oBLNoezv7htN/drCLKUTFnYpHUqowHZz5QKZgpUtjMnoL2TK/mKPZuUeZgPEMYCQHCZaQ4QLub5j+pVBW2zRRKor3NUZPiHUU9PV/wDF62WXAJ0xCwopzIFQdNqbdukP8SXMW61qN7VYEU9vy8VvD+LkTEJmDlJBSRfp3PWOrnL+ckoStZSRQLljMTUgJUPTyilK0b0qdsS4KjmKicqS1y5YCzsIJjsOlalmUA3Lle6tCRuxIp17wGXwsCWVEulIdswBVWoqKBvqKF4XxE2dnBy5cgBDCgoCkAbVDvd6vCfIl1Kn+HmZuVyS/n6xZ8EJYqNE69bNTy+kDmKKSlRGXOmzu/6VMLhylVCdfMi4jnRLFMqSQUjpu22lYi/Ykb+Jh4OZJzPyguUCjOwauzuMps8VsrDKJlhFSo017vsRQ+bw/i5gMlLpTmOuWtDQPpR7dIZmBGGk50OVzAQCoAFIDPQEgX32iG5Ih8Uq5ZeVTpQSk/5MIp+IUw8sakqPvT6QzKUV4aYNQtBF3rT87wtx1syUOAEJYkuzgEmwJcmlr7XhrbYCpSBc6gtUCtknfqejW0wLTlPiSqjMxSRzPeoIo1/1PpGfMJAdRYUSC5AHiKUioAcmlA6nLRGZMJYkpFGAYAMOgDbC3reJiBqlOTYNRiR94yNurdXr/uMgGXaJRMGOEpFthuHwXESQkNGF5d6RsjA57h0plzFkhkB8v9XaLTD4lMwZ1oKF5mGxB6QknCJM1JK8grXdtPODf/kwt/mS2yjkUKVG+8avNEz+WZ0kuSGiM2WNBFbg8bZzDYxaYwSg0zXqsDPwb1gJkkHpDn8UIiZyVRKLfJlclW5BBc1izwIdIHUiKuYmxG8WeCmAODqx/PSN3DOmcjtPfA2hHFYUys6wSDZPdwfzvHN4lDkAVJqet37Hp/xHp2DmSZwyLSAdH26GDI4Jh0HNlTTdvwxu+G1bxao83H8RvBcM2N6vuUXwdwIj+ZMH+Lwb4u4qGMsKSGDkknTQNrV/L1a45x9KElKKFvxo86x81WdfzCzOSlWbmIshgCyid2HWFlyRhDu4fuw7P4LiON4r4zilSXJfYyVjiCCknM+5BbRtiKl/tE1p5RlJ6/8A26Uv0EB4fMUnOZKy60KQpIDkpVlzJbblFmMFTh0sVVS4Ybiz0N3t5mMdHrxHErr0Ap52vvfzhT5ZylSWqdw/pdq/jGD4psx/LAQpNnFKae8NICuWkA1BNO1ftG5c6+kYtT1AZ6NEiyWpaGMyesjLViPYxJM1SwSakCpoHe1NYXWSomILS0NsVHSfD0wLbMfA5D6UJHm/33i+k8aUgqUhKip/EagCjU0JYRz/AMGYNU6eZaJZmKU5Skf2hRV2GUK8wIexBKcyASADcH7XhJ70Jot0Y0zQsLUEjxAAUzE6DW+sOYfFzMR/LaqKFTHKU1YKIq7sAGL9GrU8HA/UZYDVUurAEEkavRuxMXPEuLJkoEvDrQorUlZnS0qzi4yJJ8JANSm730Ede9BpIY7CypUtIOZU9XMovSUKski/zKV0DgVNIWwuIQ+SYkqQWJZszgHKyiHA3EATPs5oSSScxLnfer9bwtMxmUcrXewZ+lG8oT3VDWw/xNSJb5ASgHlCmJH5T8vS4vEFf6r7vYmgLCpjeGmZvmZtnqe0S4dhhMcWYuV1ZIAPXUnyYNrB5UMa4AvIidMUHSMrf5AuO+kc9jJmYkm5cnuYv8fjUmSuXLHIkpSndRclSj6RzkxVz/velr6u4ZjDiubAElOgBc2apU4GUN+XgiFpqCAp6CpDKblIAa1tq2pBjiUrmmZPSqYJmZRKVJlqJdQzE/LUAHFRlc9HqsiVYEP4XLkFiHPQDqehtEgBfNIsSOgJH4YyC4gFKlJc0JFwe9WrWNQwPQJeIAir4hi6wqrFQniJjxjhip2apTNY2a6exEbncTWQEFDy0lnOh7wnizytuYDLxITQElINRvGmK2KJu2WknFhneCHGGK8zBMLpowqLuabflInlUA5tWxBtuxp53iLgSUywTOUekGlYgi0Vomm1PXtrbWMVNOpYef1iPdhr9y5TiyaRbyFujPtQ9jr6tHMSno1jrF/wzFADKbENBq0OyOTF3kaLBPIM6iwir4h8Tqdhb8+8WckiZLMtRqKd9vURyXFJS5RKXOXZy1QxpuY1yfhVcjg8NwWNcRJ5d5Ll6V7Ep2NMw5g9BUv1bzuPWIPmfM5JBYu1TqaF9aUvCWFJs7C7EgVtqbsfxofSnUvRg4Dh9AT2BIvaKmdoBhkiWvMUBYD8hKgCSCA5SQaEuwOkEOLUg5FgKKSRWtQTre8FWARQsp+rm9R0Dd6jq1biQX69mgAxawqw/HiPyMxbeDLlgVZqQfCJdSR1HX21gA57GyTKmFNeU6gg9QQbEGh6iNzk63DaVZ7GO2+KOCIWmWtIUFqS4BB50AlKVIV+oABIqH72HHrwU2U9Hu/5f0iMZJqxiuGckNpGYhDrPv8AaD4VSlOEsD0IEX/w98Jqm5ipSU5A7Xeuw87kaM8NtLmAvwKWuSCtKlJWXAKSUnKfExoWIp5mHEcOzJBCi5Ln7d3g2LlpStUtJJFsxZ9H7DSA4lRICUFkp0dvM9an1iFslsGWBLKQkOoMxPNUdDQ2tAJaSDZ1H1roBDJkhKXcFQYGoeuwuYCkpq5L1YsC+wLkMKGte0CE6IYtbtuRApuIIGXMwFaU0a7O3S0FVNTlD0I111ivmYkCwc9YkhFpwuWQ6pgOVgxNr0foz93g/wATcbTOWr5MtEmWf0oGUeQFhFYjEH5bq3pZqVqG5h+dIGiVyuqg03P37wq3sDJk0fLAG7nvb6QipIcZiRRw1XFbab33O0FxBzOwOUXbTTV2HeBjIlXNzBKgCAp86UsGCw4AIDBQdgxDs0TAkEpMtZZXzEqT4QMmQuklRvmC8gFG5jWIUSlQKFZj4S5SEklJdi+cKS4bluC5tEZk4EJSyQlL2SATmfmUbrI0c0oLRkuaA+clTpyprVLFJBGYFqJKQA1FeRANTMyDlUliLghQI6EGoMZAyep9faMgAszNjJctSrCkbwGEKy5oIvPlhKWFG9Tt5Q4wCUypncOGUnxFmYlqnVrwhI4SAoGYSUuHysCQ9cpNAdixrHRrAYuwPMzgswCnDZfESQAXoWfcJoHUEkKoVM1HeoarkAPU6WeWlEdTAYTDoSAR4gpLJYEHcqOwLUarmoasVIsMwILVL0ajGjsH02gyJrEKBBq/MHsX5gXBBOlXr5kRJK1DKHKlJFAwzKNANiTpa7BgIAFTQBmDO4DnMxdyD/20ty+m1lZDArVy5VJKXCMylHKkOQHPM/KcylUuSzkSFtNSosVhYCgC9RQsQGUXJqCzUd4WSkDmBVm37D1H7N5QgFgsoUQmwLEFxUUVS4Lg0h3DYk0uDsf2OsDxACiCc2YgFbgeJzavM4YuWLkjRyGXh2GYmyhapGYOK9gRWzGgiLimTjNo6HC4hi79/wBjFjipKZ6dAq1QPzzjmRPYgOOaobNSp5VOkcwAFnFR2Fjg8a2sLHa8LI5ccZtZEV/E+Fqw8xSFAaMXJDULggsad4Egjf8AD/xFnxTFZwH/AE2iqKnJNPIAC4sAGESoAyUPavX2/YwVcvMM2QunKM4dqAgghvGXTV6MN4VkzSDraw/b7RucoO4Om3T6QgNTBcCvaN4E5VpVQ1qmrhmu4avnasDTW/29/MelY2gh3qO1frBQHVz/AIlCpaUZyAaqToGKsoY0/US6Wd66QoMYk/0n2/aOWmJrU0PnASDUg0SQGzVq7AanwmoDDVnDw7pDsseL4uX80FN8rEg0fSo2EWeG+JVSkqSlSQlaWVlSAT5ly/UbCOMLku9+8MS0aXMNwTVMC4m44Hwhn1NzCyVv+UhaUCRZ/oxp+8HlnKagkBiQL5SwuRR3DH+4Q6AaKSHcgeYNwDRq2I+m4gJVViWdql+l2cs34YglacxfKQGIqa0ByvRixIJa4po4lzxcJoC+9H6j9oADypa58yXKQBmWQhL0Dk6n99mhSXJUSzWv0bfSJ/PIzJyprd0gkZS/KWdL7i41aCS5hepFdiOo0ta2zQAHUpIZ6toKBzv/AKiGLxKlD12DD7UtA0sK6QukGYvKG1dylIAAqXUoJp3EOhEbMQsBVWZ8wNPRwTV9CI3KSkh8xC81zYpNCTq9RQaO8QlziCFagu9CKNStGG2x2giQlikpspJfMQWAOYAM1SBzEFmFDWAZqdLyKZKgoUYgKAU4SaAgHVm6HQ1CpgotUedm6FwfP1icucAHygq5nB8IcMlSWIIUlyauHAvaBTFPTQOw2eu5+sAG8ROzKJIAckskMlLklgNALaxkaM1N8tTW5SK7AWHr+wyGB1sijNb94YkZSWL2p4RzU8RLAJhJPhB677Npf8EHVMABAILhLlqvqAbir92i0qIKYqArlKgLVZxoHYtoH84UWp3J0CQwbYs+9qm7wXEzXqdvL8v6wJWrprbZlBnfc39Yixo0qWWqmzVuOaoqKVYtvUwQCjF22cAC4sb1Po8RQspBGYsWLVDsaPpYv+8MGSFFIQSVFLl6HMAVEAsHJApck0DmAYvkpQV9tXrpRzXaJyiS7s9S5d3bmboW1cBtHgk1dAwQKVYeYLklyaWbZrxFCTlaw1FKnShL0zGACHymdmbR7kFmoKDe9KxESbD9nbtej+frDSwl3S7EkAKYFtHNnrGikA1Y1tuD2tBQCZAZiAS5VUr7ZWBAG7s9BWjQFCVCofQb/g+jQ/ONS4Ygba6gv39oWxJYMHrTcVcW/NtYQ7JSMW4+ohaehi6bRXqmHMTV6uQwD9gOopBkYp6H/UAUOJmk61t7fg9IlNkLHQhiKudDRrGEkqY0i0w+KSQx/b2hUMTll2B221076DziYU45bh6VezkhhQBj5HpBcXhMrKALG1KFqEijEO473gKEOkkvm0LjQOpxdrVtAIhMJoSKm1mNxa2nq5haal3AFavXzNbfnWCrmhiPy4Z/eAlVXatTXTahvfXf1QwCkBhT+q/UUYAAuCFG5Fti83KClQcOMySDUByNDuCNPeIrNgaUD6OLg+bhtxlga1Eu7VqaVfvdtevkGBllIWxUolkqcZyl6+MZdUqzJAzJtXcwITjlIcgLyleXNUAijOEkZmNR4kBjC6VM5U5cEA3qGYjzDHoTeGMThvlcigRMd2cFOUgFLMfFfehFiKoRtcsZEHMCo5gpNHSxobkkEE1IFtWhbMwDaEsRd6a30EFMzlahBLuAAXAs7O1TSz10eBZdBr9fwwwDfMLu5s2xalHF/OIPrESthXvGp0tQcKBSaUIL1Dgd2IoWNYANTZpZgKdA7M33gKZlrHStLknRmFd/NqQdczlSEqU/OFAOAQcjG2tjU+AWo4Q1a026gULPSuv9xbaAZFK2L+1WIvVq+bv1gqyohy9W0YUFD1o/vGjyKDFCtSA5FXDKcC4rTcVBtKdNUaKUSlNAHdmAHKHIFGoOnSADc0AJcTHIWyQH6kqBFAQQm1TmBekAFXZ2Arq1QKto5A8xBpiwoszByXubB31q29zEMTiVTV5llycoc6BICU22SAOw3gAEkDdQ7Bx9RGRisur0s1m6PbeNQAdKg79/J2eGEkAF1VcjKxJ72ZtLvV43GRYVi/8AEEApdganq1ngcrL+p2NaM/RvNnjIyEMMlFA5oQcorRi58yO4rDGYpAUlhYBScwrlZVDXNWps4LUvkZAAsqredtAK094IkvqXcg0FuVj3Jf0EZGQwGJYAFRWjWZuYKfq4DefSJTwMqTUvU0AYuaCpzBg70udoyMgEBmpyu4Y5rA0DVIperflqjHzXf83+sZGQmNCCl6uSzNuNeXarxLDSyTSrVPYERqMiJIsZWAzChYt9HH7QtMWZZZQ9IyMhiQeTjCdS3V42tQNxGRkACs4DSA610sPI18vx7RkZCGQSiz0u1Hc6a70eIlb72a+n4/rGRkAwqZhIKXOVwWs5GZi1WPMdYxB6fn4YyMhCChQF9Qad/wB4EVxkZDA0GJILsGdgN2Ve96e8ElyFTVBmKylRIcucoepVR2B9IyMhMACSC5dnG13IDUtQv5QUznI0S6mSHIqwOXMSSGA8SnsRGRkAwKgC5cAueWp00ozA0qXqKUiU7EKUhKCT8tBWUppyleXMXYEk5RU/0iNxkAEZj3PVtgeno3pAim5089bRkZABBaySTvXz1943GRkAH//Z"/>
          <p:cNvSpPr>
            <a:spLocks noChangeAspect="1" noChangeArrowheads="1"/>
          </p:cNvSpPr>
          <p:nvPr/>
        </p:nvSpPr>
        <p:spPr bwMode="auto">
          <a:xfrm>
            <a:off x="155575" y="-2560638"/>
            <a:ext cx="8029575" cy="5334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pic>
        <p:nvPicPr>
          <p:cNvPr id="2054" name="Picture 6" descr="http://www.zibelka.si/blog/wp-content/uploads/2011/06/hisa_eksperimentov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844824"/>
            <a:ext cx="2880320" cy="1912532"/>
          </a:xfrm>
          <a:prstGeom prst="rect">
            <a:avLst/>
          </a:prstGeom>
          <a:noFill/>
        </p:spPr>
      </p:pic>
      <p:pic>
        <p:nvPicPr>
          <p:cNvPr id="2056" name="Picture 8" descr="http://3.bp.blogspot.com/-Q9THngT2HZg/UMYxtf2RoAI/AAAAAAAAAAs/NyZqcWyXOvk/s1600/POSTELJA+Z+%25C5%25BDEBLJ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1628800"/>
            <a:ext cx="3168352" cy="4230087"/>
          </a:xfrm>
          <a:prstGeom prst="rect">
            <a:avLst/>
          </a:prstGeom>
          <a:noFill/>
        </p:spPr>
      </p:pic>
      <p:pic>
        <p:nvPicPr>
          <p:cNvPr id="2058" name="Picture 10" descr="http://www.csd-ljmostepolje.si/cms/controls/warehousehandler.ashx?path=/CONA/galerije/Conin_vsakdan/2012/Hisa_eksperimentov/03.JPG&amp;width=70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31640" y="4199155"/>
            <a:ext cx="2664296" cy="19982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 smtClean="0"/>
              <a:t>EKSPERIMENT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Postelja iz žebljev</a:t>
            </a:r>
          </a:p>
          <a:p>
            <a:r>
              <a:rPr lang="sl-SI" dirty="0" smtClean="0"/>
              <a:t>Ulegel si se </a:t>
            </a:r>
            <a:r>
              <a:rPr lang="sl-SI" smtClean="0"/>
              <a:t>na </a:t>
            </a:r>
            <a:r>
              <a:rPr lang="sl-SI" smtClean="0"/>
              <a:t>posteljo, </a:t>
            </a:r>
            <a:r>
              <a:rPr lang="sl-SI" dirty="0" smtClean="0"/>
              <a:t>pritisnil na gumb </a:t>
            </a:r>
            <a:r>
              <a:rPr lang="sl-SI" smtClean="0"/>
              <a:t>in </a:t>
            </a:r>
            <a:r>
              <a:rPr lang="sl-SI" smtClean="0"/>
              <a:t>ležal </a:t>
            </a:r>
            <a:r>
              <a:rPr lang="sl-SI" smtClean="0"/>
              <a:t>na </a:t>
            </a:r>
            <a:r>
              <a:rPr lang="sl-SI" smtClean="0"/>
              <a:t>žebljih.</a:t>
            </a:r>
            <a:endParaRPr lang="sl-SI" dirty="0"/>
          </a:p>
        </p:txBody>
      </p:sp>
      <p:sp>
        <p:nvSpPr>
          <p:cNvPr id="1026" name="AutoShape 2" descr="data:image/jpeg;base64,/9j/4AAQSkZJRgABAQAAAQABAAD/2wCEAAkGBxQSEhQSEhQUFBUXGBcXFhQVFhQVFxgXGBcXFhUXFxgYHSggGBolGxcVITEhJSkrLi4uFx8zODMsNygtLisBCgoKDg0OFxAQGCwcGBwsLCwsLCsrLCwsLCwuLCwsLCwsNzcsNywsLCwsLCwsKzcrLCwsKyssKys3KywrKysrK//AABEIAMgAlgMBIgACEQEDEQH/xAAaAAACAwEBAAAAAAAAAAAAAAADBAACBQEG/8QAQhAAAQMCAwMJBgQEBQQDAAAAAQACEQMhBBIxQVFhBQYicYGRobHBEzJCUtHwI2Jy4RUWgpIkY6Ky8RRTc8IzNEP/xAAYAQADAQEAAAAAAAAAAAAAAAABAgMABP/EACIRAQEAAgICAgIDAAAAAAAAAAABAhEDEhNRITEUwQQiQf/aAAwDAQACEQMRAD8A8Q8KhCK9DKAFsV7juop7muBFQwJlt+F/VJYgdF3UVoc0niakawzXrco8y3E9BS1TTmKjKadY2Vz4qVbBiBEk9a1aCz6bYTlByrC16Hk46L0mGdZeSwdVbWHxFlfGoZQ/jKtivM452q1cVWssHG1EMqOMZGKpSkX0wE/iqoGphZz6wJKhktCuJaFm48xSf+l3ktWoFl8siKVT9J8f+Uho8OSuFyK5qE5Oo6HLigXEWegeguR3oJXS4gamhHApvmUZqPH5B5/uliEXmcQK0bcp8wpcv0pxPaAI1IoavT1XNFaaY5M0Sk5RqT08oWNXDvhP066yKNRO03KsqdhuviLLLr1EzVcs+u5C0ZCmIAOoWbWpwZCdqVEFylVCriYWNy/PsXnS2vaAt1zVk85G/wCHf/T/ALglGPCFq4WpksCo6FTaugQ1RXlRDdDT0FRBcjuuguXW4QTqr81TGJ7Hj77lRypyPVyYlpj4neIU+X6U4/t7+i2Z4FFptQGYpkWKTx3KzaeXbJ8PquTG7ulq2AV1pXmqPL4JAgfD4kz3BMYfl0EtBi/s5/qJzeACfVLuPTUXp6jU4ry2E5bBLdL+z2fO5wPgAnsLyyDkvqKez5nPB8gmm2bVd9h1LOqVUnW5bHRk6+ym3zPc13kFl1uXW245JtvqOY7wha7ZpO1VJWI/nAIbMfDPbUcx3gAUTAcutqHKdcs6akEh3kEuqO42YWNzr/8Arn9TfNPfxJnHuWFzmxwfTygHVpMpTSPLPCGWojiqpzqZFFeVEWb9Eyxh/KFRyT/ibKbGgmXAe6PVZtXlGpUOVoidg9TsXTv4cdx+a0MViL5GjM46DdxK1OTMEKd3XefeO7gPVC5I5NFISbvOpN44dfknwubk5N/C2GGjbutYWPq53cPu60cU60JH2GxHiw1/YueXzom2n99eiMxsabvKzfFGFHv9SiMp90jubfxVLSx3D2I4ED+xpJ8StDCPjLr/APlv+YlKU2wP6Xn+4p+hbvpjuCQxXFHozuAN/wAtTN6rMxLNQN7wOufaNWxXbmEbxVb4yFn1fmG5lTu6LvBbbMusJ6tex2vc5UoktcCNQdOI1HaLp+pRAMHQHL/S+7fEoIoHtu3+tuneE0CtyjD2hw0IlL43D2kaofJdQA5djrt4H4gnMS1Qymqrjlt5jFYaJLdNo2j9kqGr0OIoE327t/BZeJw2U20KMp4QLVEUkKJtjotjgXVCG7fqvScjclikJIl5Hdx6+CtyPyZkHtHiXOu0Hd8x4ea08v8AydvEoZZ/GoS4yW1b2e5DqNjYisKGBJJ2DRLhjulyulW0wY4edrLpogdmv6tg++KbbTA6m68X7Ao+nBg7Bmdxd9x3rp+kSApRc7B4n78Fc0okbgG9+qO1lx2vPorU2zl3klx7PspLTQJzPet8rR6ptouT/mN8gEJjZy8X+AR2jb/mJTBOZdv/AJHjvBSQZ7gjXPTPefoVoVm2J3VR4kD1SmIpwHn5Hh3YYJ9UGZ5pZss/E0sP6mzB8EM083AuGu57U/iKZHtANQRUb1HXxnvVKtIHMG/EBUZ1jVNKFLUaUkXgm/U8fVaLHZmg6b+vagMog/1t7nBHpN0de8NdwctnjuNjdVRzUli6M37wfTitapShCLFz7W28ljsC4GWaHqXV6DEYU6tjiCoqTkoajTDOM8d54cFCxMexlDrsDQSewbyptaTqCeiO36IrGASRfY0cTp4QqgRO0yb8bG3d4puiA0zYhum4kD6x2BdWOOohld0RgAsdGXPF1pQ8pOUHVxLndWg8Z7kanRnI06npO6tfvqUN879nuN8ge6e5GhCj2yHO+Y5R99g71fLBd+Vvj/ySjilemzcMx8/IBViWOd8zh3apKeB06d6bdwJ7FZjei3i9Nil+LHysHr+ypSZ0KXF31S7MXrs6NXgQfAOQ61GajxsfT9SPULQfSn2zeHmwD0QQJdRd8wLe8AjyQBmgf/E8/EMjvTxCEGFrTvpOg/pP7FaFWj+HVA1pPzDvDvIlR1MZwYEVmR2gffcngUm2hdzZ1h7PXyRqV5dsdZ3BwtPqu0WdFpvmpOh3V9lGfTEn5agEcHEkedk0LXKTNWnUeUAq7sOgh9gdHN6LuIgkH73LQa0EAjQqXJhr5PjSJoBdTRpqKR9uZyszE1i7pQeAjfB8YTOMrG7QLb/TxCVLYcZjLPDQcf6lXix/2lzyWoNgb9B6E+SaaJhuwS5x6wJ8EGg0iCfhA7wTZM5S1n6iZ/SC0n74q6Qjaph9TQmGN4T+0IzqRBp0xw7zYnsHmrUaXTY3Y0AunTMRJn+1RhOWpV26NPF2nhlQowFxn2jx1Dt6IHcAu5bUm7DJ8forPZlpsA1c49wEeZCYbS/HDfla0eBPq1JTgUx0qx4O8gPRRrYZRH5h5FEptmnXd+q/9x9QjOpdGj+oa9RSCqGfiPH5W/8AsPqkDajTd8r2+Jynz8Frez/xBG+mP9zkiaJOHrDawv8A9JLgsyhpfjkfDUp+It9EjSYfY396k49gBI8iE/iH3oVB+n+4W7FGUx7apTOlRoPhBRgBBo9oDsqNv1wBPqp7LouZtZDh/pJ8VzCtJplpnMwkdl2n07kZxOVtYcA624Ex3QnhaRLJa1+4hruMET3hNUTkdEyDp3kBdyAEj4H3BvrBg+CEaZgN2tJ7ruhNZuaLLqnXdSi7h6oIvqPv76lFz3GrSxkNZfrM9cm/f0UNoDss8JH6p79ExSp7/wAtwBaCR6hdpsMlwHu302gdGRuuuhKu0aZJDePnrM9/am8OWlxdq1gNtZtHihUhDSd5LRppb0KO5pa1rdC8g9gNrdZ8EWEogtp1HG7nHKDxI6UcLlFrMhtNm9xcepumqsWy+nTGzKSLe88jduAKYbSz1i3UNyt2RDYLvHNqktEo+lNVjNjQ0b7+870RMEPxar92YnhfL/6ouC6VWpVPugPdeNthf9LQqYMZcPXftykTN5LTt6ylpoHhmf4R5O0gX45G99ymsTShtCfnb5Fdc2MKBve0bP8AuD6I2NZbD3+Jv+2yAh1Wfjjiw+Dv3QcNS6WIZvdpb4mj6p3EsjEU+LXeipSYBiagnVrXeBE/6UosZ7c2EsL079rDB8ir4xsexqiw0J4H7lPcn0JGIpfmeOw3HVr4FK0GF+Fc3a3q2GU0Bwsy1vyvE98DzKrh6Hv0TtBLQdJAIRKhz0Wv+WztZ+5CJjDdlYawBb5gf3TwlZzKWamWaOa7hcEgnuzSrVHS1tQRIgOHa2/aCB2orn5XiqRY3jgei7yKFUZkc4R0XAdXSAg95TAEWCeBBNusiO6O9cXGgbScuyDAuAV1YFA2Zi8CAYIuM4PiB3ormDMGtuZOy8kgQT/T4q0S0mDcESNR0S4G91YT033m8HMAQYe4OnU7O9A7lKjmLWtuIA92DAEk7ydfBN4Ue0q5h7og6fC2+nUAqYYH2dSoBMuIF4IkF07zZqNQhlF1ruNrxZsk9YvHatQF5Nu51UizcztBoACLdRCJggW06tUzmyOMxPSMme9y4WZcPAA6boF4OVozOEf0gdqLXZ+DTpCJqOBuT7jYmw427UtENlPLhqxG3oCIOwN101JVyzLhIv0qgBgC4LxNzsgaq2Mblw9EEDpEPMn5QXmI6gu8pU8lCg0gXuZO0McbcZISX9mWxzS3DUYFy5pm2wF+3tR+VqcHDX+IbvlQ+XujToMttjW34bh6hM8tNh+Hifed5CEGc5SbFajFruB00OUeqHiKZGKZr0mESI2ExPemeWW/i4d1rOPkPoq8qty18O4b3N74Nu7wWYnSplmLe3Y5rTs+W/kUDk6nlrV6J2mRpEOE+qc5XGTFUHkajLed8+pQOUiKWMY60PaBtmRY+nYjGKcl0SRVomZvExwjx81zk6lnZUYd4cOtpANjw8kzWIp4qbQ6Dt0MtM7rwr5BSxGyCSbTo/QAdZTQKzsM32lBzT7zL33FpPmQhFmelvLMo629GDH92ifAFKudMskHb0XMbFuuEvTp+yrFpjKcwJiRBzAW7R3J9lZ+JpB1NsagwRbcQDfg0LqLVzU3uDYm+oke84i3UQuLbBUUYBkAEwLEmWh5jwPkmHthvusmGgOac03ZfT85CI+lDWGARmIeCLZHCnaB16LuFYfYl9pZcgi2UClFoM2YUuz6DOHywIaYGUFl5nIbnaek7Ym8S34BlhrY6O3NBueBUwOFcWOy5czJeAQIhodAiL+6mORme1dOoLg64iQM7iPEWWoK4hwNQMaGkMGWwOriM1zuHmjYqr+K1gFqbImIlzocf9o71ORQatUuIAl+mwZS0kcTZVwDC7EPkmzyCXflcSPAARwWou8uth9Kl0TlYRbZmc1vYIBXecbenSbIjI4xA2lrZ3gKVWl+NcLWcwDqbDgSesnuV8dSnHBp0Ipa6QC4xHGEnownOE9Kg2R8VtDq0W4XTPOAAVKEQJefLTVD5ws/xOGbIE7Y1PtGW16kfnOPxMMZge0jeZIsOq10Gc5xnL7A/wCZGk/C7Rc5zNEUXCLVP9zXafe1E54M/DYd1Vs206lbndT/AMKXAwQ6m4a7xpuN1oBPnU2G0alui/wcIJS/Oj3aNURZ23TpADVaPOKnmwOfaBTcO8QPFAxNL2vJ4dOjQe1pg7eCLFOW2y2lVEbANdpBF1TljpU6VUHcOq7do6kXkz8TBODiSWEwdfdyu85VORGe1wtambZC6CBwJaPJGMFjGZqNKpMlsNd1h7RPgl659q1rviaWsdbZmbBnZMmyY5EYXivSJsWteOBs7zCpyQSar6VwHtL7DQseYN+ITbKWcDVa3Vz2iHCBoQ0tPiolq5NN8gx8MQdWtpA27FExa9FiMFGHfYB2UEG1wAI8grYbBxh3ggS5hE2mIMemqSxfOVkZfZuiI12QpX5yNbI9m4jr+965+1X6tLm7h/wpIAkRmtJEuJ4j3lXmthi2lJAtIBtNjeB3rNp842sYA2k6NInqTFHnM1rbUXb9bz6Ldm6neb+HLHVZAs90E/mJuO5X5Nw5GIrnL8YcNNrTp3rNp86A0EtoGTc9I8eFtSu0udES72BzHW5v2Qt2brWjSwhONccojI036iLW1XcZhj/1lJwHwmewnxSFHnK89P8A6d2bTV1wLjZxV285Kh6RwpkCxl3bsQ7T23WtHlegTXwrhsfHZLSUXnDhy4USL5arT+6x/wCYarjLsKZbdpObWRw4Lv8AMVZ5h+Ftr8WuzYt3jda2OdNDNQsJOdh/1Qj8uUy7C1ABJyCJ3ggrAfzirvMOwoy7ZzbLjxUPOXEnonCty6GS7Tct3jda9BVw5dgyzQmiW3EwciByPhicIxmkscNN5csf+Y8UOiMO3LpEnTdqqHnFiW9FuHYG7h/yj3gdK0ualAtouB1zv2b43qvNrCmn7YH/ALh027JWX/H8SLNosA4AC+3aufxrFCMtFgnXogSesaod43StLkvCFmIrkkEdEA6bAe+6rTwhbi3OmRkMRvLi4jxSD+V8TqKLAT7xDRJ2XO1cqcr4qxFNubQnKJjdOq3kjdanOTAk1A4GQ6TGkTA9FFx/KuJI6TGHra0+aiacsbo9AzmuNrj3BHbzZbvd3BbqMxQx45TXkyYA5tDe7wUHNlu93eF6GV1qp4cSeXJgs5tje7vH0V/5cG9/ePot8FWVMeDAt5s2A3m4zj3j6K55us49/wCy3VFSfx+P0XzZ+2H/AC6zj/d+ysOb1Pd4n6LbXE34/H6Dy5+2OOQKe7xKt/Aqe4/3O+q1oUW/H4/TeXP2yTyDT3H+531Vf4BT3eLlsKIeDj9N5c/bHbyBTGzxKGeblLd4u+q3FxLeDD03lz9sX+XKW4eP1XP5fpfKPH6rZKqSkvDh6NOTP2xv4FS+Vvj9VFrEqJPFifvkXaihcUQxarhWUUVYSrNViVFE8TqwXVFFXEqLqiidkUUURZxclRRTrIVyVFEuxVKG4rqinkeRSVxRRT2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1028" name="AutoShape 4" descr="data:image/jpeg;base64,/9j/4AAQSkZJRgABAQAAAQABAAD/2wCEAAkGBxQSEhQSEhQUFBUXGBcXFhQVFhQVFxgXGBcXFhUXFxgYHSggGBolGxcVITEhJSkrLi4uFx8zODMsNygtLisBCgoKDg0OFxAQGCwcGBwsLCwsLCsrLCwsLCwuLCwsLCwsNzcsNywsLCwsLCwsKzcrLCwsKyssKys3KywrKysrK//AABEIAMgAlgMBIgACEQEDEQH/xAAaAAACAwEBAAAAAAAAAAAAAAADBAACBQEG/8QAQhAAAQMCAwMJBgQEBQQDAAAAAQACEQMhBBIxQVFhBQYicYGRobHBEzJCUtHwI2Jy4RUWgpIkY6Ky8RRTc8IzNEP/xAAYAQADAQEAAAAAAAAAAAAAAAABAgMABP/EACIRAQEAAgICAgIDAAAAAAAAAAABAhEDEhNRITEUwQQiQf/aAAwDAQACEQMRAD8A8Q8KhCK9DKAFsV7juop7muBFQwJlt+F/VJYgdF3UVoc0niakawzXrco8y3E9BS1TTmKjKadY2Vz4qVbBiBEk9a1aCz6bYTlByrC16Hk46L0mGdZeSwdVbWHxFlfGoZQ/jKtivM452q1cVWssHG1EMqOMZGKpSkX0wE/iqoGphZz6wJKhktCuJaFm48xSf+l3ktWoFl8siKVT9J8f+Uho8OSuFyK5qE5Oo6HLigXEWegeguR3oJXS4gamhHApvmUZqPH5B5/uliEXmcQK0bcp8wpcv0pxPaAI1IoavT1XNFaaY5M0Sk5RqT08oWNXDvhP066yKNRO03KsqdhuviLLLr1EzVcs+u5C0ZCmIAOoWbWpwZCdqVEFylVCriYWNy/PsXnS2vaAt1zVk85G/wCHf/T/ALglGPCFq4WpksCo6FTaugQ1RXlRDdDT0FRBcjuuguXW4QTqr81TGJ7Hj77lRypyPVyYlpj4neIU+X6U4/t7+i2Z4FFptQGYpkWKTx3KzaeXbJ8PquTG7ulq2AV1pXmqPL4JAgfD4kz3BMYfl0EtBi/s5/qJzeACfVLuPTUXp6jU4ry2E5bBLdL+z2fO5wPgAnsLyyDkvqKez5nPB8gmm2bVd9h1LOqVUnW5bHRk6+ym3zPc13kFl1uXW245JtvqOY7wha7ZpO1VJWI/nAIbMfDPbUcx3gAUTAcutqHKdcs6akEh3kEuqO42YWNzr/8Arn9TfNPfxJnHuWFzmxwfTygHVpMpTSPLPCGWojiqpzqZFFeVEWb9Eyxh/KFRyT/ibKbGgmXAe6PVZtXlGpUOVoidg9TsXTv4cdx+a0MViL5GjM46DdxK1OTMEKd3XefeO7gPVC5I5NFISbvOpN44dfknwubk5N/C2GGjbutYWPq53cPu60cU60JH2GxHiw1/YueXzom2n99eiMxsabvKzfFGFHv9SiMp90jubfxVLSx3D2I4ED+xpJ8StDCPjLr/APlv+YlKU2wP6Xn+4p+hbvpjuCQxXFHozuAN/wAtTN6rMxLNQN7wOufaNWxXbmEbxVb4yFn1fmG5lTu6LvBbbMusJ6tex2vc5UoktcCNQdOI1HaLp+pRAMHQHL/S+7fEoIoHtu3+tuneE0CtyjD2hw0IlL43D2kaofJdQA5djrt4H4gnMS1Qymqrjlt5jFYaJLdNo2j9kqGr0OIoE327t/BZeJw2U20KMp4QLVEUkKJtjotjgXVCG7fqvScjclikJIl5Hdx6+CtyPyZkHtHiXOu0Hd8x4ea08v8AydvEoZZ/GoS4yW1b2e5DqNjYisKGBJJ2DRLhjulyulW0wY4edrLpogdmv6tg++KbbTA6m68X7Ao+nBg7Bmdxd9x3rp+kSApRc7B4n78Fc0okbgG9+qO1lx2vPorU2zl3klx7PspLTQJzPet8rR6ptouT/mN8gEJjZy8X+AR2jb/mJTBOZdv/AJHjvBSQZ7gjXPTPefoVoVm2J3VR4kD1SmIpwHn5Hh3YYJ9UGZ5pZss/E0sP6mzB8EM083AuGu57U/iKZHtANQRUb1HXxnvVKtIHMG/EBUZ1jVNKFLUaUkXgm/U8fVaLHZmg6b+vagMog/1t7nBHpN0de8NdwctnjuNjdVRzUli6M37wfTitapShCLFz7W28ljsC4GWaHqXV6DEYU6tjiCoqTkoajTDOM8d54cFCxMexlDrsDQSewbyptaTqCeiO36IrGASRfY0cTp4QqgRO0yb8bG3d4puiA0zYhum4kD6x2BdWOOohld0RgAsdGXPF1pQ8pOUHVxLndWg8Z7kanRnI06npO6tfvqUN879nuN8ge6e5GhCj2yHO+Y5R99g71fLBd+Vvj/ySjilemzcMx8/IBViWOd8zh3apKeB06d6bdwJ7FZjei3i9Nil+LHysHr+ypSZ0KXF31S7MXrs6NXgQfAOQ61GajxsfT9SPULQfSn2zeHmwD0QQJdRd8wLe8AjyQBmgf/E8/EMjvTxCEGFrTvpOg/pP7FaFWj+HVA1pPzDvDvIlR1MZwYEVmR2gffcngUm2hdzZ1h7PXyRqV5dsdZ3BwtPqu0WdFpvmpOh3V9lGfTEn5agEcHEkedk0LXKTNWnUeUAq7sOgh9gdHN6LuIgkH73LQa0EAjQqXJhr5PjSJoBdTRpqKR9uZyszE1i7pQeAjfB8YTOMrG7QLb/TxCVLYcZjLPDQcf6lXix/2lzyWoNgb9B6E+SaaJhuwS5x6wJ8EGg0iCfhA7wTZM5S1n6iZ/SC0n74q6Qjaph9TQmGN4T+0IzqRBp0xw7zYnsHmrUaXTY3Y0AunTMRJn+1RhOWpV26NPF2nhlQowFxn2jx1Dt6IHcAu5bUm7DJ8forPZlpsA1c49wEeZCYbS/HDfla0eBPq1JTgUx0qx4O8gPRRrYZRH5h5FEptmnXd+q/9x9QjOpdGj+oa9RSCqGfiPH5W/8AsPqkDajTd8r2+Jynz8Frez/xBG+mP9zkiaJOHrDawv8A9JLgsyhpfjkfDUp+It9EjSYfY396k49gBI8iE/iH3oVB+n+4W7FGUx7apTOlRoPhBRgBBo9oDsqNv1wBPqp7LouZtZDh/pJ8VzCtJplpnMwkdl2n07kZxOVtYcA624Ex3QnhaRLJa1+4hruMET3hNUTkdEyDp3kBdyAEj4H3BvrBg+CEaZgN2tJ7ruhNZuaLLqnXdSi7h6oIvqPv76lFz3GrSxkNZfrM9cm/f0UNoDss8JH6p79ExSp7/wAtwBaCR6hdpsMlwHu302gdGRuuuhKu0aZJDePnrM9/am8OWlxdq1gNtZtHihUhDSd5LRppb0KO5pa1rdC8g9gNrdZ8EWEogtp1HG7nHKDxI6UcLlFrMhtNm9xcepumqsWy+nTGzKSLe88jduAKYbSz1i3UNyt2RDYLvHNqktEo+lNVjNjQ0b7+870RMEPxar92YnhfL/6ouC6VWpVPugPdeNthf9LQqYMZcPXftykTN5LTt6ylpoHhmf4R5O0gX45G99ymsTShtCfnb5Fdc2MKBve0bP8AuD6I2NZbD3+Jv+2yAh1Wfjjiw+Dv3QcNS6WIZvdpb4mj6p3EsjEU+LXeipSYBiagnVrXeBE/6UosZ7c2EsL079rDB8ir4xsexqiw0J4H7lPcn0JGIpfmeOw3HVr4FK0GF+Fc3a3q2GU0Bwsy1vyvE98DzKrh6Hv0TtBLQdJAIRKhz0Wv+WztZ+5CJjDdlYawBb5gf3TwlZzKWamWaOa7hcEgnuzSrVHS1tQRIgOHa2/aCB2orn5XiqRY3jgei7yKFUZkc4R0XAdXSAg95TAEWCeBBNusiO6O9cXGgbScuyDAuAV1YFA2Zi8CAYIuM4PiB3ormDMGtuZOy8kgQT/T4q0S0mDcESNR0S4G91YT033m8HMAQYe4OnU7O9A7lKjmLWtuIA92DAEk7ydfBN4Ue0q5h7og6fC2+nUAqYYH2dSoBMuIF4IkF07zZqNQhlF1ruNrxZsk9YvHatQF5Nu51UizcztBoACLdRCJggW06tUzmyOMxPSMme9y4WZcPAA6boF4OVozOEf0gdqLXZ+DTpCJqOBuT7jYmw427UtENlPLhqxG3oCIOwN101JVyzLhIv0qgBgC4LxNzsgaq2Mblw9EEDpEPMn5QXmI6gu8pU8lCg0gXuZO0McbcZISX9mWxzS3DUYFy5pm2wF+3tR+VqcHDX+IbvlQ+XujToMttjW34bh6hM8tNh+Hifed5CEGc5SbFajFruB00OUeqHiKZGKZr0mESI2ExPemeWW/i4d1rOPkPoq8qty18O4b3N74Nu7wWYnSplmLe3Y5rTs+W/kUDk6nlrV6J2mRpEOE+qc5XGTFUHkajLed8+pQOUiKWMY60PaBtmRY+nYjGKcl0SRVomZvExwjx81zk6lnZUYd4cOtpANjw8kzWIp4qbQ6Dt0MtM7rwr5BSxGyCSbTo/QAdZTQKzsM32lBzT7zL33FpPmQhFmelvLMo629GDH92ifAFKudMskHb0XMbFuuEvTp+yrFpjKcwJiRBzAW7R3J9lZ+JpB1NsagwRbcQDfg0LqLVzU3uDYm+oke84i3UQuLbBUUYBkAEwLEmWh5jwPkmHthvusmGgOac03ZfT85CI+lDWGARmIeCLZHCnaB16LuFYfYl9pZcgi2UClFoM2YUuz6DOHywIaYGUFl5nIbnaek7Ym8S34BlhrY6O3NBueBUwOFcWOy5czJeAQIhodAiL+6mORme1dOoLg64iQM7iPEWWoK4hwNQMaGkMGWwOriM1zuHmjYqr+K1gFqbImIlzocf9o71ORQatUuIAl+mwZS0kcTZVwDC7EPkmzyCXflcSPAARwWou8uth9Kl0TlYRbZmc1vYIBXecbenSbIjI4xA2lrZ3gKVWl+NcLWcwDqbDgSesnuV8dSnHBp0Ipa6QC4xHGEnownOE9Kg2R8VtDq0W4XTPOAAVKEQJefLTVD5ws/xOGbIE7Y1PtGW16kfnOPxMMZge0jeZIsOq10Gc5xnL7A/wCZGk/C7Rc5zNEUXCLVP9zXafe1E54M/DYd1Vs206lbndT/AMKXAwQ6m4a7xpuN1oBPnU2G0alui/wcIJS/Oj3aNURZ23TpADVaPOKnmwOfaBTcO8QPFAxNL2vJ4dOjQe1pg7eCLFOW2y2lVEbANdpBF1TljpU6VUHcOq7do6kXkz8TBODiSWEwdfdyu85VORGe1wtambZC6CBwJaPJGMFjGZqNKpMlsNd1h7RPgl659q1rviaWsdbZmbBnZMmyY5EYXivSJsWteOBs7zCpyQSar6VwHtL7DQseYN+ITbKWcDVa3Vz2iHCBoQ0tPiolq5NN8gx8MQdWtpA27FExa9FiMFGHfYB2UEG1wAI8grYbBxh3ggS5hE2mIMemqSxfOVkZfZuiI12QpX5yNbI9m4jr+965+1X6tLm7h/wpIAkRmtJEuJ4j3lXmthi2lJAtIBtNjeB3rNp842sYA2k6NInqTFHnM1rbUXb9bz6Ldm6neb+HLHVZAs90E/mJuO5X5Nw5GIrnL8YcNNrTp3rNp86A0EtoGTc9I8eFtSu0udES72BzHW5v2Qt2brWjSwhONccojI036iLW1XcZhj/1lJwHwmewnxSFHnK89P8A6d2bTV1wLjZxV285Kh6RwpkCxl3bsQ7T23WtHlegTXwrhsfHZLSUXnDhy4USL5arT+6x/wCYarjLsKZbdpObWRw4Lv8AMVZ5h+Ftr8WuzYt3jda2OdNDNQsJOdh/1Qj8uUy7C1ABJyCJ3ggrAfzirvMOwoy7ZzbLjxUPOXEnonCty6GS7Tct3jda9BVw5dgyzQmiW3EwciByPhicIxmkscNN5csf+Y8UOiMO3LpEnTdqqHnFiW9FuHYG7h/yj3gdK0ualAtouB1zv2b43qvNrCmn7YH/ALh027JWX/H8SLNosA4AC+3aufxrFCMtFgnXogSesaod43StLkvCFmIrkkEdEA6bAe+6rTwhbi3OmRkMRvLi4jxSD+V8TqKLAT7xDRJ2XO1cqcr4qxFNubQnKJjdOq3kjdanOTAk1A4GQ6TGkTA9FFx/KuJI6TGHra0+aiacsbo9AzmuNrj3BHbzZbvd3BbqMxQx45TXkyYA5tDe7wUHNlu93eF6GV1qp4cSeXJgs5tje7vH0V/5cG9/ePot8FWVMeDAt5s2A3m4zj3j6K55us49/wCy3VFSfx+P0XzZ+2H/AC6zj/d+ysOb1Pd4n6LbXE34/H6Dy5+2OOQKe7xKt/Aqe4/3O+q1oUW/H4/TeXP2yTyDT3H+531Vf4BT3eLlsKIeDj9N5c/bHbyBTGzxKGeblLd4u+q3FxLeDD03lz9sX+XKW4eP1XP5fpfKPH6rZKqSkvDh6NOTP2xv4FS+Vvj9VFrEqJPFifvkXaihcUQxarhWUUVYSrNViVFE8TqwXVFFXEqLqiidkUUURZxclRRTrIVyVFEuxVKG4rqinkeRSVxRRT2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pic>
        <p:nvPicPr>
          <p:cNvPr id="6" name="Picture 8" descr="http://3.bp.blogspot.com/-Q9THngT2HZg/UMYxtf2RoAI/AAAAAAAAAAs/NyZqcWyXOvk/s1600/POSTELJA+Z+%25C5%25BDEBLJ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2852936"/>
            <a:ext cx="3168352" cy="42300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20</TotalTime>
  <Words>27</Words>
  <Application>Microsoft Office PowerPoint</Application>
  <PresentationFormat>Diaprojekcija na zaslonu (4:3)</PresentationFormat>
  <Paragraphs>7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4</vt:i4>
      </vt:variant>
    </vt:vector>
  </HeadingPairs>
  <TitlesOfParts>
    <vt:vector size="5" baseType="lpstr">
      <vt:lpstr>Metro</vt:lpstr>
      <vt:lpstr>Naravoslovni dan</vt:lpstr>
      <vt:lpstr>NARODNA GALERIJA</vt:lpstr>
      <vt:lpstr>HIŠA EKSPERIMENTOV</vt:lpstr>
      <vt:lpstr>EKSPERIMENT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Naravoslovni dan</dc:title>
  <dc:creator>Matjaž</dc:creator>
  <cp:lastModifiedBy>Osebno</cp:lastModifiedBy>
  <cp:revision>4</cp:revision>
  <dcterms:created xsi:type="dcterms:W3CDTF">2014-10-05T09:24:24Z</dcterms:created>
  <dcterms:modified xsi:type="dcterms:W3CDTF">2014-10-06T12:14:51Z</dcterms:modified>
</cp:coreProperties>
</file>