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65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7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0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1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5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02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2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98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2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97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61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3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2C10-4A36-4A0D-A0C7-A9A835D00139}" type="datetimeFigureOut">
              <a:rPr lang="sl-SI" smtClean="0"/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2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3553" y="116632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Pozdravljeni! Z gradivi, ki so vam na razpolago, boste ponovili in utrdili besedišče o vremenu in vremenskih pojavih, se naučili opisati in napovedati vreme </a:t>
            </a:r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ter </a:t>
            </a:r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spoznali nekaj značilnih in zanimivih angleških frazemov.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8" y="1628800"/>
            <a:ext cx="7981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Presentations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evaluation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Predstavitve in vrednotenje</a:t>
            </a:r>
            <a:endParaRPr lang="sl-SI" sz="2400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27240"/>
            <a:ext cx="3648405" cy="2736304"/>
          </a:xfrm>
        </p:spPr>
      </p:pic>
      <p:sp>
        <p:nvSpPr>
          <p:cNvPr id="5" name="PoljeZBesedilom 4"/>
          <p:cNvSpPr txBox="1"/>
          <p:nvPr/>
        </p:nvSpPr>
        <p:spPr>
          <a:xfrm>
            <a:off x="4139952" y="261072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OR/ALI</a:t>
            </a:r>
            <a:endParaRPr lang="sl-SI" dirty="0"/>
          </a:p>
        </p:txBody>
      </p:sp>
      <p:sp>
        <p:nvSpPr>
          <p:cNvPr id="6" name="AutoShape 2" descr="data:image/jpeg;base64,/9j/4AAQSkZJRgABAQAAAQABAAD/2wCEAAkGBxQQEBUUEhQVFhUWGBQVFRcYFhQXGBwVGBcXGhcYGhcYHygkGBwlGxQXITEhJSkrLy4uFx8zODQsNygtLisBCgoKDg0OGxAQGy0kICY0LDIvNC0sLCwsLDQsLSwsLCw3LCwsLCwsLCwsLCw0Ly8sLCwsLCwsLC8sLCwsLCwsLP/AABEIANsA5gMBEQACEQEDEQH/xAAbAAEAAgMBAQAAAAAAAAAAAAAABAUCAwYBB//EAEUQAAIBAgIGBwMIBwgDAQAAAAECAwARBCEFEjFBUWEGEyIycYGRQlKhIzNigpKxwdEUY3Jzk+HwBxUWQ1OistIks8JU/8QAGwEBAAIDAQEAAAAAAAAAAAAAAAMEAgUGAQf/xAA9EQABAwIDBAgFAgUDBQEAAAABAAIDBBESITEFQVFhEyJxgZGhsfAGFDLB0ULhFTNSYpIjU9JDcqLi8YL/2gAMAwEAAhEDEQA/APuNESiJREoiURKIlESiJRFFwmOSVpFW+tG2qwPhcHw2+hqNkrXuc0ajVSPicxrXHQ6KVUijSiJREoiURQtM4wwwO471tVBxdjZfiRVeqnEELpDuCnpoullDDpv7BmfJQeiK6sDITcpJIpPHO9+d9a9VNjy9LSNcefrdWNokGbEBa4B8ld1s1QSiJREoiURKIlESiJREoiURKIlESiJREoiURKIlESiJRFyOJlOHx8kt+zeLrBu6t11dbb7LpfwJrnp6r5XaYDj1Xj0yW5Y3p6Nse8Yrdozt3g+IC66uhWmSiJREoiURUGlpOtxKR+zCOsb941wg8hrHzFcl8UVmGNsA35lbGlbghc/e7Idmp+w8Vt6OGzYhf1obb70abtwyPqavfDbr0Q7SsK7/AKZ/t9CVdVv1RSiJREoiURKIlESiJREoiURKIlESiJREoiURKIlESiJRFz2loh+lgHMSQFSOOo+z0kNcd8VMt0cg1WzpXEQG2rXA+I/ZSujuJJQwsbvDZbneh+bb0FjzU1vNj1oqqYO3jIqCtjAeJG6Oz7DvHcfIhW9bVU0oiURYTShFLMbKoLE8ABcmvCQ0XK9a0uIA1XN6NBKmRhZpWMh5A91fJQor5XtSqNTVOfu3LbTWaRGNG5fk95upegzbEYgcRC3qGG36tdb8KvvTObwPqoKv+VGf+4eYP3V5XULXpREoiURKIvCaIqbC6bM+K6uIAxqGZ5DfPcNTlrbztsbcaoxVonmMcWYbqfQBXpKPoYMchs46D1v+N1xdXVXlRSiJREoiURKIlESiJRFF0fpCOdS0bXsbEZgg8wcxsqOKVkguw3UssL4jZ4spVSKJKIlESiKk6QLaXDv9KSP7aE/fGK5z4njxUgdwKv0Ru2RvIHwI/Kh4mTqZEnGxexL+6Y7fqmzetc1sCv8AlqjC49V2Sna3pWGLfqO0bu8edl04NfSFqV4TbbRF7RFS9JZNZUgH+a3a/dJm/r2V+tWl29WfL0htq7IK9Qts4yn9Pqch+e5Y180Wax0YbYxh70Knb7rkbN/e/q9dr8Ju6sjexKjOnbycfMD8K+rsFrkoiURKIsZHCgliAACSTkABtJNeEgC5XoBJsFzWPxpxIa/ZwwzJzDSAZm/CPltNuFcdtnbhcfl6bsJ+y20MHQEb5Dp/b/7enarDo3hSsRkYWaUh7W7qWtGnku7iTW/2TR/LUzWnU5nvVSulxyYQbhuXbxPefKyt62appREoiURKIlESiJREoi5TSGCMGL1ojqGW7IbdkuO/G43qw7XG+sRXLbXfNQTCqi+k/UN3v91uIJmzU+CQXw+NjoRzGnC1rq50XpUSnUcakqi7Id495D7S/dvrdUG0YaxmJhz3hUKimMXWGbTofseB9hWVX1WSiLXDMrglSDYlTbcymxB4EGvA4HReuaW6hVnSdfkVf3JYm8tcKfgxrWbajx0Ug5K5QH/Vw8Q4eR+60uoIIIuDcEcjtr5cCQbhSgkG4W3o7iDqtA57UVgp96I9w+IsVPhzr6dsWuFVTAnUZFRVsYxCVujvI7x9+wrR0jfrWXDqxFx1khG0KO4PEvn9WqvxBtD5aEMb9RPopKFoYDM4XtkOZOvgPUKboPHmVCHt1sZ1JBz3MOTDP1G6tns6tbVwCQa7+1V6qARP6v0nMfjtGirEk62eWXcD1Mf7KHtHze+f0RXFfElZ01T0Y0b6q5h6OFrN56x79PL1UmucUa1YXLGxn3opV9Gjb8PhXWfCjv8AWeOX3WUudMeTh6OXQ13S1iq9HaYWeaRFHZUAq3vZsGI+iCAL786qQVkc0j2Mzw2VqaldFG17t98uGlr8zfRWlW1VWueZY1LOQFUXJOwCvHODRc6LJrS4hrRclc7PK2LN2BWAWKxnIudoZ+XBfM8K4XbW3TKTDAervPH375bRjG0wyzfx/p5DnxPhxXmIi66SODc3bk/dru+s1l8L1T+H6H5ipxuHVbmjXdFG6XfoO07+4edl09fR1qUoiURKIlESiJREoiURKIoOmsEZoSFydSHjPB1zHkdh5E1VraZtTA6I71YppuikDjpoew6++KpVVcRGr5qwzUjJkcZGx4gi1q+YMkmopzhNiCtgSYXluo8iNynaO0swYRYiwc5JIMkk4D6L8t+7hXe7K21HWNwuyf6+/fBVZ6UWMkWY3je38jn4q6reKiuRw8TxzTvC1nEz6ym+o4Nmsw3HtGzD4iuKrNpybP2g4DNpzI7VunFkkUbZBlhFjvFiR3jLRT8dj1xOEnUArIqMWjPeBUawt7wuBYj4HZ0Yqoq2lcYzfI5b9FVjhdT1EZObSRY7iL5/uF7C+sobiAfUXr5a4WJCze3C4jgo2KfqXScex2ZLb4m73jqmzeRrc7Cr/lakB30uyKkY3pWGHjmO0fnTwTR931pm70p1rcE2Rr5L8Sag2vWGqqXO3DIJKAy0Q0b67z4+QWGPEkZ62DvlTGw4q3dPirEHwvUuyNpuo3OG4g+Pv3msohHIOjl0vccuI7x52UnCQCNFQbFAH861Mjy9xcd6ikeXvLjvW2sFgtGzFYc55mVcucbHPl2furpPhh9qu3EFZnOnk/8AyfO33TSGOOKJijPyIykkHtneiH3eLeQrc7c20IQYIT1t54LyCEQgSP8Aq3DhzP2HevMPaPFQ2FgyyRWGzIB1/wCBrWfC89qlzDvH7r2W76d99QQfUH1CvsZikhQvIwVRvP3AbzyruZJGxtL3mwC10cbpHBrBclc++viWDyjVRTeOI/B34tbdur5/tjbjqk9HFkz1WzaGwDCw3dvP2HLnv7FJZgAScgMyeVc6Bc2CiAJNgtvRyAlWmYWaU3XiIhlGPS7fWr6dsSi+VpQDqcyo654xCIaNy7958cu5XFbdUkoiURKIlESiJREoiURKIlEXO4qPqcSV9ia7rwEg748xZvG9cN8T0OB4qGjI6raRO6WDmzLuOngcvBZzwq6lWAIO0GuVY9zDiabFeMe5hxNNisMJpBsNZZSXh2LIc2TlJxX6W7fxrt9kfEAktFUGx3H8pJTtn60Qs7eNx7Px4cFhG3/k4ixuC0Tgg3uGiXP/AGmtR8TNtV4uICy/6EfK487/AHTG4ISi9yrAEK42i+RHMHeDWnpKyWlfjjK9jlLMiLjePeh5rLAxFIkU2JVQuXLIfCoJXBzy4b15M8PkLhvzXuKxEaD5RlAO4kZjw30Yx7j1Qkccjz1AT2Kul6Rwrs1m8Ft/ytVptBM7XJW27NmdrYdp/F1GbpSu6NvMgVINmu3uUw2U7e4IvSld8beTA/hXp2a7c5Dsp25w8FIi6SQnbrL4rf8A43qJ2z5RpYqJ2zZhpY9/5UmQRYoAB76p1uy1jsIsd4BBNYRvnpXYm3B0UAEtOTibrxFxx7FNjjCgBQABkANlVnOLjcqu5xcbnVRdJtqBJACerkjawzJF9VgBxsxrY7IqBBVtedN/ZvU0DceJnEEfceYWQR5nEk243jj3JzPvPz3bqtbX2y+sdgbkweax6kTcEfeePLkPXepVaJRKJjU610gH+YSXtuiXN/C+S/WrdbDofmqkX0GZU0buia6bhp2nTw17l0yqALDIDIDlX0xahe0RKIlESiJREoiURKIlESiJRFX6cwZmhIXvqQ8Z+muz1zHgTVSupRUwOiO/TtVilmEUgJ0OR7Dr+e1V2ExAkRXGxhfwO8eRuK+USxmN5Y7UK5IwscWlbSKwWCiYPR6wu5TIMF7O4Wvs4DtHKp5ql8zWh5vZTyzmRoDtRfPje2vPLVZY7HpCLufADMnwFYxQvlNmheQ075jZg/C5nHdIJJMk7C8u967vKtrFQxszfmfJbiHZ8TM35nyVVqkm5JJO81cuBkFeuALBZiKvMSxxKtm05h0Yr1msVvrCNJJdUjaG6tTqnkasNpZnC9rdpAv4kKs6siBte/YCfS6nYSZJkDxsrqdjKbioJGujdheLFTMla8Ymm4Wwx15iWeJYalsxXtwdVliurPA6eliybtr9Lb5N+d6qS0Mb825FU5qCKTNuR5fhdNo/SUc47Bz3qciPz8RWqmp3xHrBaaemkhPWGXHcpdQKBK9RZdHYtbXnP+ZYR8olvq/aN28xX0nYND8tTAnV2axrn2IhH6de06+GncrCfSMUffljXxdR955H0rcPlYz6nAdpVRkMj/oaT2C68wWkopiRE4bVtewNhfZna1eRzRyXwG9uC9lgkitjFr8VLqVRJREoiURKIlESiJRF4xsL2vyFEVPH0mw5FyXXaM45No2gkAgEVQ/ilLiwl9jwNwrp2fONwPYR+VJi03h22TR34F1B9DVhtTC7R48QonUk7dWHwKqQBHiHRSCkl5UIIIvl1i+pDfWriPiajEcwmbo71V1pMkIcdW5Hs/T9x3KVXLqNVWmtMiAaq2Mh3bhzP5VcpaQym50V6kozN1nZN9VyUjtIxZySTtJrdNa1gs0Leta1jcLRYLNI6xLliXLcsdYFyjLllGoOyxzIy4g2I9axJI1WGO6yjgCiygAZnIWzOZOXOvC8nVYggaLTh9HJGzsgsZGDPmbFgAL22A2AuRt31m+dzwA46ZBeNDWkkb1uMdYYlniWto6zDlmHLU8dZhyzDlqUlCGUkEbCKzIDhZyzNnCztF1WhNNiXsSWD7jub8jyrT1VGY+s3T0WkrKExddn0+n7K1xEIdCpJAYWNttt9U2OwuDgqMbyxwcNyijRMdgGDMALAM7sLAWtYm2yrj9qVbxYyGyl+Zfe4sOwAedrrzERRwr8nEmuxCooUXLnYL8N55CvKWOarmEQJN+ayZJJKeu42GZz0HvTmr7ROA6iILe7Elnb3nO0/gOQFfUKSmZTRCNm5ayomMz8W7cOA3BTasKBKIlESiJREoiURKIlEXP6Xw/6O5nX5tiOuA3HYJQPg3ruNcv8Q7K6ZnTxjrDXn7971sqWTpW9C7UfT/x/HPLevXiVxmFYcwDXBhzm6Gy9DnN0JC1R4CJWDLGqsNhAA+7xrMzSOGEuJCkdUSubhc4kc1F05pMYdMu+3dH3seQqWlpzM7kpaOm6Z+eg1/C4rDziYCQNrh+0GBve++9b9zOj6lrWW/a5paMGm6ylRpUJcsHOWH6cnVyOh6wRlg4jsxutiygbyAdm3dtr3on4mtdlfS+WuirumbYkZ24L5tieluLmmdcEryqk3XRlY3Y6hVhqMoF9W7E5/lbo2bOp44waghpLbG5Az434rRvrZXOIjzANx+FW4TpZi8EUjkVh1Zlk1HDoXeTW7Ul82ALE2yzF91WZNnU1SC9h1sLixsBbIbh255KBtXLFYHdfvvxX2Ho3pAYvDrKNYg9nXK6gciwZ1W5IXWuBfPLzPH1kJglLD4XvbgCeNuC3MM2Nl1ZmOquJSYli0dehyyDlHxEGspAJW4I1ha4uNouCLjmDUjH2IOqyvcWVCzzYV0WaTroZGEauVCyI7ZIH1ey6k5XABBI27a2AEU7SWDC4C9r3BA1tfMEcLlRh743AONwcr7x9irN0quHK8HKO62NxtqQEEWKlBvkV12gNK9euq3zi7eY978/51pKum6J1xoVoa2l6F2Jv0ny5K2qmqKrNH6Uh69pJS4K3SJeqmawPee6qRdtnIDnXabB+UpGGSV4xnyVmop5ujEcY1zJuO4a6D17Fcf4lw/vSfwJ/+ldD/FqP/cHmqPyE/Af5N/Kf4lw/vSfwJ/8ApT+LUf8AuDzT5CfgP8m/le/4ig96T+DP/wBK8/i9F/uDzT5CfgP8m/lP8RQe9J/Bn/6U/i9F/uDzT5CfgP8AJv5WQ6QQcX/gz/8ASvP4xRf7g8/wnyE/Af5N/KwHSXDXt1huNo6uW/pq1NHtGnk+h1+wH8L12z6hoxEC3a38rbpfEYiOxgjWQWOsCSGvla3EbcttS1D5mC8bQ7vsVHTMgebSuLeGVwqzDdIZnvaKJiO8vWsjA81ZLrWhl+I+hdhliIPvkrj6CNuZebccIIPeHKUNNS78MdnsyxnPfttXrfiikOoIUPybN0g7wfwVkdP224efyEZ+56nb8R0J3nwXnyJ3Pb4n7hetp6Igho5rbDeFyCDt2A1YG26F3/UC8+Rl/SW/5D8qmwGMRZTChYx7YiySLYb4zrgXtuPDKuK2xTwdIZaZwLTryV+WKR0fSPHW35g3/uyPjzzVnJIFUsTYAEk8hWmaC42CqtaXEAalcHjsWZ5S58hwXcP6510UMQiYGhdPDEIYwwKr/uOzFoJZISxuyrqNGWO09W4IBO8ra9Wvm7gNkaHW43B8Rbzuqz4LEmNxbfhp4H7WWjB6OknmnixGIldI+rsq6sQZXS51jGA20Ed6spJ2RRsfEwAm+t3Wsd18vJVQxz3ua9xIFuWvZn5rqcHhFjQIihVUWVVAAA5AVqpJHPcXONyVNk0WGi24HR8cIIiRUDMXIUAXY7Sbb6jlnfIbvJO7NQgNboFz/wDaZoNcTo+R7DrIAZUbeAM3F+BUHLiBwrYbFq3Q1TW3ydkft5qpWMD4zxC53+yvT8EGEZcRMUOvlryF0C/RUC0Q8du3w2O3KOaWcGJt8twsfH9X2UFHKGsz9/hfS8HiI5kDxOkiHYyMGHMXFczIx8TsLwQeeSutkDswVsaOsQ5Zhy1PHUgcpA5QcdgVlADi4VkcZkdpGDKcuYGVTxTOYbt4EeORWZAdkfdlhIlZNKsNKjSJUzSpmla8NO0MgddoPqN4rKRgkYWlZSRtlYWO3rvcNOJEV12MLiudewscWncuYkYWOLTqFtrBYJREoi8ZrC5NhxNegXyCAXNgoiY0yG0CNKdmsOzGPGQ5el621HsWqqcw2w4lTOiEecrsPLU+H5spcehZJM55SB/pxXUeBfvHytXV0fw1TxWMvWPl78FA6saz+U3vdmfDQeatcJg44V1Y0VRyG3xO/wA66GONkYwsFhyVKSV8hxPNzzW+s1goeP0XFPYuvaGxgSrjwYZ+VQT0sU7cMjQVNDUSRfQe7ce7RVU2Bnh7vy6cDZZQPHJX+BrlK74X/VTnuKutnhk+oYDyzb4ajzWGHxiOSASGG1GBVx4qc65SopJqd2GRpCyfC5oxajiMx4qRVZRr2iKi6WYvViCDa5z/AGR/O3xrYbPixPxHctlsyLFIXnd91zES1t3FblxUuNagcVA4qFo9LaQxA96HCt6NiF/CpZjelZyc70aqN7TO7B910UaVrnFeuKkxx1CSoS5UHTy/6PFHmEnnjilIJHyZV3K3GwMUCHkxG+thsu3Sufva0kduQv3Xv3KMAPe1h0Jz989FXxRhFCqAqjIAAAAcABsqw5xcbnMrfhoaLBQ5cG0TmfCkRzjM7klA9iVR3gdmttXaDuqZsjXt6KbNvm3mD9tCqdTRtkGJmTvXkfzqFs6Sf2lRYeCJo42aWaISIptZTrlHWTO4IKSDIbU3VjR7Ckmlc1zrNabE8crgjtuO4rRPqsA0zVDgf7Vw7kSpqK062NrhMNYawNs2e4O72jwArYS/Dha27Dchvi77D8LFldnnx8l9CwGLE8UcgBXrEEiq1tbUaxBIHIi/C9c7LGYnuYc7G1911s45MQBXsq160qy0qJItTNKnaVElWp2lTtK6Hojirq0Z3dpfA7fjb1rWbRis4PG9arakViJBvyK6GtYtStOJxSRC7sF8dp8BtNSRxPkNmC6zZE9/0i6xiE83zceovvy3HpGO0fO1dFR/DM8vWlOEea9c6GP63Yjwb/y08LqbBoBLgzM0zfSyQeEYy9b11dHsalpvpbc8Sq765+kfVHLXx1+3JWyqALAWAyAHCtqqS9oiURKIlESiKJj9HRzi0igkbG2MPBhmKhmgjmbhkaCFLFPJEbsNvQ92hVViMBNALo3XINquQsgHJ9jedvGuWrvhhjrupzbkVdZURSZPGE8RmPDUd3gtGA0jHNfUOY2g7R+flXIT00kDsLwpZad8Vi7Q6Fcv0mm1sSRuUBfhc/E1taBmGG/FbvZ7MMAPHNQ4hU7irDipkQqBxVdxUFRq6SX9ZhnHnFKpt6TGpib0h5OH/kD/AMVRebTdo9D+66SJa1jivHFS40qElQuK06Z0OuLgeFyQGsVYd5XUhkccwwB52tWdPUup5RI3du4g5Ed4UDjwXCYnEPhG6vGjqmGQlseok5rJsUm3caxHMZ1vmMbUDHTnEOH6h2jf2jIrbU+0Y3C0pwnyPf8AZYzaYhQD5RWJ7qoQ7sdwVFuWOY2ca9bTSu/SRxJyA7SdFbkqoYxdzgrjo/0DgMSS4yBXnbXYq5LLGJJXkEYXu3HWZmxzvVOr2xNjLKd9mC2mRNgBe+udvBc3ha9xe4aknxN1Sf2k9AcN+iSYjDxrDJEpchOyjIubAqMgbXII4Z8r2xts1HTtildia7LPUHdmsJoGluIZWVT/AGO4wMJQ3V65IBd5gZWsAERYiLhACc77Tbwt/EMRBaRe3AN6o4knieHs50D9b+ua+jyrXONK27SokoqdpVhpUOUVO0qdpW7QU2piU4E6p+tkPjao6xmKE8lHWsxwO5Z+C6rSSTm3VFbbxscjeAxBA8bVqqV1OHDpgSOS0cJhA64z3bx4Cx81nozFYaE3kjeKTYZJQXueUuYHw8K73Z1bs2wENmnnkfFRTxVMoyIcODf+OR8l0kMyuNZGDA7CCCPUVvQQRcLWFpabFZ16vEoiURKIlESiKm0p0hSA6pSQm9rldRL/ALb2BHMXqlVVzKcXc1x7AfX8K7TUL58wQO+58BcqKMfiJhdXijU+58q32jZfhXL1XxRIOrEy3apzTwRGzg5x59UeGZ8wtR0crG8paU/rGLDyXuj0rn6jatXP9bysxO5v8sBvYM/HXzUtEAFgABwGQrXkk5lREkm5XBaQfWnkP02+82ro4BaJo5BdPALQtHILKKvHLxylxCoHKByg6b+Tmwk+5Juqc/QnUp6dZ1XpU1N12SxcRcdrTf0uqE+Tmu5+v72XTxCtU5eOUyIVC5V3FSkFREqEleuoIsQCDtBzHpXgJBuFio+G0dDES0cUaE7SqKp9QKkfPK8We4ntJK8AAW9xWAKyBVR0iwBxGFmhVgpljkjDEXA1lIvbzq5STCGZkhF8JB8FIRiaQuQ6DdCxo5G61YHlvdZVVi+qfZu+z6tudbfae1TVuGAuDeB08vusqaHo9bXXSyitc1bBqhSip2qw1RJanap2qPG2q6ngwPoakcLsIUrhiYRyX0SuZXKLCWRVF2IA3kkAfGsmgk2asmtc42aLlVISN2vhklLH24Lxrlxc2Q+d66HZ0G1b3iuBz0VpznNFp3NtwdmfAXcPJXuho8WPn3jK7ha8nIFl1V+BruKVtSB/rkHsHseS1tS6mP8AJB+3hmfNW9W1USiJREoiUReEURV0+goHN+rCt7yExn1W1/Oqk1DTzfWwFWWVk7BYOuOBzHgbqHiNFPECyYjsi5ImCkfbGqQPG9aSp+GaVwuwlvorDatjzZ0ef9uXlmPRV2E0mzvq9Xrgf5kZvH6uF+F65GtoGU7sIkaexW307Q3FfDycLHyv52XI4ofLSftv95rZxfym9gW/j/lN7B6LbFWDlg5TIqgcq7k0ngBiYJISba6kA71barDmGAPlXkMxhlbINx8eI7wqkzMTS1b+jWkTiIFZxaVSY5l92ZMnHrmOTA1HWwCGUhv0nNp4g6e+KrNdibnrvV9FVByjcpS1CVCV7Xi8SiLxq9CBRpalap2qHLUzVO1VGmccMPC8rAsEF7C1zcgAC+W01cpojLIGDK6mL8DcRWMtZtVpqhy1O1WGqIwzFTblONF3+Ohd0IRyjcbA+Rv+Fc5E5rXXcLhcvC9jXXe24WnRSYdWC4iO0u55WMisfoM2QPKwPjXf7IqNnSgCJoa7gdUqTUFpMbrs/tFrdoHrmOa6gCuiWpXtESiJREoiURKIoON0vFCdVnu25FBZ/srn61Wnq4YBeRwCnippZc2jLjoPE5Kul0nPL82ghX3pLM/kimw8yfCubq/imNuUDb8yrTaWFn1uxHg3IeJ+w71H/u8MdaVmlbbdzcA8kHZXyFcxVbVqqk9d2XAKYTFotGA0ctfHXzUsVrlCuF0xHq4mQfSv9rP8a6GldihaumpXYoGnl6ZLCI165ZOUuI1A5V3KZEagcFXcFWaRhkw036Xh1LggDFQr3nRRZZYxvlQZW9pctoFWYXMmj+XlNv6SdAeB/tPHcc9CVSlaWuxt7/fFdHorSEeIiWWFw6MLqwOX8iDkQcwRWtnhfE8skFiFhcOFwrKNqrEKJwWy9YrBKItbtWQCzAUaVqlAUzQocrVM0KdoVJ0kwhnws0a95kbU/bGa/wC4Cr1HIIpmvdoDn2b/ACUj2FzCBqo+jdIriYI5k2OoNuB9pTzBuPKpZoHQyGN273fvViB4kYHDekprJqttWGBj15o14svpfP4V7M7DE48llM7DE48iu/rm1yywmiV1KsAQdoIuKya4tNwVk17mm7TYrVBJLh/myZY/9Nj21H0HO39luG0V1GzfiSSKzKjMcd/v3ksnsim+rqu4jQ9o3do8Fc6P0lHODqHMd5SLOp4Mp2fdXa09TFUMxxm4VCaB8Rs4dh3HsKl1OoUoiURc9ielsIOrFZzxLCNPtNmfIGtRVbZghHVu48h91s49lTEYniw7LnwH3IUCTSPW/O4pAPcicIPN76x9RXM1m3a6XKNpaOQN1ZbS9H9ERJ4uF/LTxutmGxOGjFkeFeNnW58Te5rQSMqJDd4ce4rx8VS/6muPcVu/vKH/AFovtp+dR9BL/SfAqP5ab+g+BXo0jD/qx/bX8686CX+k+BT5eb+g+BXox8X+rH9tfzp0Mn9J8CvPl5f6T4Fc70uw9pFcbGFj4j+RHpWz2c+7SzgttsuS7Czh91UxGrrgr7gpcTVA4Ku4KXE1QuCgcFLiaoHBQOCrcToh0kM+CdYpGOtJGwPUTHi4GaP+sXPiGqyypa5giqBiaNCPqb2cRyPdZVHxEG7f2KkYPpSgYR4pThZTkBKR1bH9XOOw/hk3IVHJs95BfCcbeWo7W6jzHNRYxo7IroVlrXFq9woZKYUwrW8lZALMNUeR6kAUrQqbS2m4cOQJHAZu7GoLyN+zGt2PpV2npJZs2DLedAO85LMvazU/nwVJPFNjriVWgwx2x3tNKOEhX5pD7oJJ3kbKvsdFS5sOJ/H9Lezieeg3XWQY6X6sm+Z/AWqbRLwuXwjJGGtrwst4SQANZQtjG1gBcXBsLi9ZtqGyNDZwTbQg9bsz1HbnzU4gc03iNuW79veSlIzag1woa3aCklb77EgEjyqMht+rpzV6MGwxaq06LYfWn1tyAnzOQ/H0qptB+GPDxVfaUmGHDxXTYrHJEVD3Gt3bKTc8Mt9auGmkmyjFzw3rSxwueCW2y5geqxi0nC2yRL8CwB9DR9NMzJzT4L000oF8J9VLU32Z1CRZQkW1UfE4NXIbNXXuupsw8945HKrNLWTUz8UTrKRkpaMJzHA6e+YzW7D6YeLLEi67plGX10Hd8RcZ7q7fZvxFFPZk3Vd5H37so30jZM4df6Tr3Hf69qvIpAwDKQQcwQQQRxBG2ukBBFwteQQbFZV6vFq/Rk9xfsill7cp+jJ7i/ZFeWCXKfo6e6voKWCYjxWXUr7o9BXmEcF7jdxUXGwwIrSSpGABcsVU/hn4Vi8xsaXOsAFnH0j3BrLklUSYYSyCVo1RR82gVQR9N7bW5bvGvn22dsfMu6OLJg8/fvns79C0sabk6n7Dlz39iabwfXQso7w7S+I3eYuPOtNSy9HIDuWVJN0UoJ00K4iJq6B2a6RwUuNqhcFA4KVG9QOCgcFJjeonBQuCkpJURCiLVnKqyKVdVZTkVYBgRwIORrFpcw4mmx5KJzL6qpHRiBPmGmw2+0Erql/3TXj/ANtW/n5XfzQ1/wD3AE+OTvNQdAN2S9Oj8Wvcx5P77Dwv8Y+rrzpqZ31Q/wCLiPXEnRP3O8R/8WDQ4/8A/VhvEYV7/wDvrIPo/wDbd/mP+CyEcnEeH7rQ+h5pPn8bMw3rEI4F9UBe316zFTE3+XE0czdx88vJSCFx+px7sv381vwOi4cNfqY1QnvNtdv2nN2bzJrGSeWb+Y4n0HYNB3KxHE1n0hbJHrxoVloUWRqmaFM0KJK1TtCnaF2PR3BdVCL95+0fwHp95rRVk3SSZaBaCvm6SXLQZKZjsP1iWBswIZG4ONh/DwJrGkqX00rZG7lWieGuzzByPZ781ZYCVMXEGdFJzV1YBtVxky57s/Q19Up5o6qESDMFUpmOp5C0HsI3jcVjJ0fw5z6oKeKFk/4EcKwkoKaQWcweFvRZtrqgfrJ7c/W61HQAHcmmXlrBx/vB+/dVCX4eoX/pt2LMVzv1Mae63pZam0ViF7s0b8njK/FW/CtfJ8Kwn6HkLMVUJ1YR2O/IPqoKYDF4dtaFI8zdkWS8bc9RwuqeYO7fVmkoa+jya8PbwKndPSTC0hPaRmO8E3HaOyy6XBys6KzpqMRmpIax8Rka6BhJaC4WPBaqRrWuIabjjot1ZLBKIlEWrE4hYkLuQqqLkn+s/CsHvaxpc42AWccbpHBrRclUDM2IcSSAqim8UZ3fTfi/Aez418+2ztp1U7o48mDz9++ezAbA0sYbk6n7Dl69ikVzqiXjMBtyr0C6AE6LkukujurfrFHZY58m/nt9a3NDUY24Hahb3Z9T0jOjdqPMKsjerjgrrgpMb1CQoXBSEeoi1RFqkJJUZaoi1bVkqMtWBasxJXmFY4UMlMKYVg0lehqyDVqaSsw1Zhq0O9ShqlDVHd6lAUrQo0j1K0KZoU3QGjuuk1mHYTM8zuX8/wCdV6yo6JmEalVq6p6FmEan3ddTpLFGGMuF1gO8L2NuOytRBEJXhhNrrSQRiR2Em3Df3I2Kde/BMBxVRILcboTlW2l+Hq1meG/ZmvAyN30yN77j1AHmo+F0tHDiQQ1llskisCpDDuSWYD9k+IO6ttsKaekk6CdpDTpfcffvJSS0r5YTlctzBFjlvGXiO9ddXaLSpREoiURKIlESiLVisQsSF3IVVFyT/WZ5VhJI2Npc42AWccbpHBrRclUDM2IcSSAqq5xRnd9N+L8B7PjXz3bO2XVTujjyYPP3757MBsDSxhuTqfsOXr2LGTSCBtVbu/uxgu3nbZ52rV02z6ioNo2kr0QOtid1RxOX/wB7lujweJl3LCvO0knoOyPU10lJ8LOOc7rcgo3TU7NLvPgPyfJQ8doxExEK3d3AaV2dichkoCjsjtG+Q9mm3KanoaYRxNsXb99lNDUvdE92QGQAA45nmchvO9TZ4g6lWFwRYiuQa4tNwoWPLHBzdQuK0ro1sO/FD3W/A8631PUNmbzXRU1S2dvPeFGjepS1TOapCSVGWqItW5ZKjLVGWrYJKxLViWrPraxwrHCnW0wphWBkr0NXoatbSVmGrMNWl5KkDVIGrQ71IGqQNW3R2AbEPYZKO824D8+VYTzthbc6rCedsDbnXcF22Fw6xIEUWA/q551oJHue7E5c5JI6Rxc7VbGUEWOYOR8KxBtmFgCQbhZ9Hp9XWw7bYxeM8YTkPsns+lfSdhbQFVThp+puXv3wWNbHe0zdHa8jv8dfHgriSMMLMARwIBFbwi6og2zCyovEoiURKIlESiLxmsCeGeWfw30RcswxOLkD9VqIp+SEp1QPpsgzZ+GwC+R31zlbSVe0ThPUj56n37333ANPTMw4ruOuH0B0A8SfJWEegA2c8jSfRHYj+yuZ8yasUmwKSDMjEeaquriP5TQ3nqfE/YBWuHw6RrqoqqOCgAfCty1rWizRYKm97nm7jc81trJYrmoX6yaaXcW6tf2Y8jbkXLGvnPxHU9LVlo0bktqW4ImM7z36eVlrm0oi31byFRdgg1rDizbFGW81rqbZtTUfQ3LjuWYp3ZF3Vvx39g1PcFsitPCC6Czi+qc8jsz42seVVnXik6p0XjrwykMOY3rmtKaBeK7R3ZOHtDy3jnW0p61r+q/IrcU1eyTqvyPkVUpJV0tV4tW5ZKwLVGWrYJKxwrHCsusrHCvMKGSmFeYViZKywrLCtbSVkGrINWp5KzDVmGqy0XoN5rM90TjvPgPxPxqpPWMjybmVUqK5kWTcz5LrMNhljUIoAXh+fGtM+Rz3YnHNaKSV0jsTjmq7RqzRxsReVI3eNlHzi2N1K++NUg228K6P+DfN0raiD6t45qzUPifJY9UkAg7jfW/DO+enHirLDzrIoZCGB3j+sjXOPjcx2FwsVVexzDZwWnHKy6sqd+I6wHvL7aeY+IFbDZNcaSoD929ZxYXAxu0d5Hcfe666HDTrIiuhurAEHka+oscHtDm6Fat7Cxxa7ULbWSxSiJREoiURKIlESiJREoiwlB1Tq2DWNidl7ZXrw8l6LXzVJgujKKgWV3lA9m+qnHujvZneTWpg2LTRv6R4xOO8rYS7Re5xMYDezM+J07rLLT4VYkw8YCiVtWyjVAjXtSEAcgB9avNtVIpaN2HK+QWNHd0hmdnhzz47vPPuQCvmSySvEVbi9Fw4ga2837aW2g2N9xzFWo6mWE28irkVVNAcPkVS4no3KvcIcfZPocvjV+PaEbvqFlsY9pRO+sW8x77lXS4SVO9G4+qbeuyrTZonaOCttmif9Lh4qP1tSWCkwp1tLJhW+LCyP3Y3P1Tb1rB0sbdXBRuliZ9Th4qww3RyV++Qg8bn0GXxqq/aEbfpzVWTaMLfpz8vfgrzAaEiiztrNxbP0GwVQlrJJMr2HJa2aullyvYclu0w7LESrapDJ2uALAHbtFjXtBG2WobG/Q5KKntjzF8j6Er2Wd4DbEKANglW/Vnhrb0PjlzrZ7R2BPS3czrNWLGsmziOf9J17uPryUjQ8mripF3Sosg8V7LfApW6+FZ7xvhO7P8AKiqm3ha7e0kHvzH3UnSGh9ZjJCRHLv8Acfk6/wD0M63G0dkQ1jcxZ3FRQVZaMEgxN8x2H7aKBDiu11cimOQeydhHFG9oV8+r9mzUb7PGXHcrTowW42G7fTkRu9OC3aGm6mYwnuSazxcm2yJ/9D61db8NbQ6SP5d5zGnv3vUdUzpIxKNRk77H7Hu4q/rqVrUoiURKIlESiJREoiURKIlESiLnHk63EyP7MfyKeIzkPrYfVrgfier6ScQjRvqto1vRwNbvd1j6D7nvW2WUIpZiABmSdlcy1pcbBeNaXHC0XK04fBPis31o4OGx5Bz3oh9TyrstkfD2ktSOwL2SdlPkzN/Hc3s4nyHNa9GRhOsjGQSWVQOCk6yj0YVotuRCKteAs5nF4Y872jyy+ylSyBVLMbAC5PKtU1pcbBRNaXENGq14HFCWNXXY17epH4VlLGY3lh1CzljMby0rcResLqO61STKhUEgFjZeZtesg1zgSNyzaxzwSN2q21gsFAxrys+rDmUUyuPeFwAg4E9q3hW62Vss1jZDwGXarEfRNZil3mw5cT3ZeKl4adZEDqbhhcVqHsLHFp1ChkYWOLXahR9MLfDy226jEeIF/wAKlpXYZmnmFLSn/Wb2+q6SNg6AkAhlBttFiNnPbX13ULUEFpVWmgFjnSWJigUtePalmFjq+7uPDIbKpMoIo5+mjyO+2hVx1a98RjkzvbPfl679c89VcVeVJRsfgUnXVkW+8HYQeKkZg1FNDHM3BILhSxTPidiYbe/Nc1pXCywr2yWVSGjnA7SMua9Yo3biwyte9r1yFTseWgmFTTZgajf795La08sUrshYnIt3EHgePAHfoV0WiMeMRCsg35MODDaP63Wrrqeds8YkbvWrqIHQyFjt3sKZUyhSiJREoiURKIlESiJREoiiaWxnUwvJtIHZHFjko8yQKhqJhDE6Q7gpoIulkazj7J7gqCN1w0SK1yxyAGbO5zaw33JNfLQyauqDgFyStm4GZ5cMgPADQKfgNEs7CTE2JGaRDNUPE++/PYN1d1srYkdIA9+b/T374qrNVAAxw6bzvP4HLx4K7rfKgucK6uKxA4mJx5pqn4pXz74ojw1QdxHoto03p4zwxDzv915goP0qS5+Yjb+JIPvRT6nwq98O7J0qZR2D7+/yk0ny7MI+s/8AiD9z5DtWODXUedPdlcj9l7OP+RrT/EEPR1ruefisnnEyN/EW8MvspVaRRKJBo4Yt5S2SoOqjbeJMmZxzB1B5EV23w/s1j6Z75B9WSlkndTtYG6nrHmNAO8X8QssDOWBD5SIdWQfSG8ciMx41y1dRvpZjE5JWAEOZ9JzH47RopnRqO6PMdszXH7teynwBb61fQdh0ny9I2+pzKr1zrPEQ/SLd+p88u5RcXB+jT5fNTHLgsu8cg23xB41oviXZtj8zGO38qaJ/TRWP1N82/wDr6di2TprIw4gj1Fcgw2cCvGOwuBVhoGTWwsJ/VpfbtCgHb4V9epnYoWHkPRVKtuGd45n1U+plXSiJREoij4PBRw63VqFDNrEC9r2AyG7YMhUccTI74Ba+akklfJbGb2yUipFGlESiJREoiURKIlESiJRFz3SKV5JooYl1iPlWubKLXEZY7he54nVFq1G1opalopo9+ZPAfv8AZbKiDGMfLIbDQcTxt3ZcM1YaM0UISXY68rd5yN3uqPZXl63qxQ7Oho2YYxnvO9Vp6l0vVAs0aD7nieasavqslEXPaX0fJLigEuqPGqyONyq7EgfSIa3qd1aXaGzBV1MbnaDX8LZU1QyOA4syDcDtGvYLK9ghWNQqCyqAABuArctaGiw0Wvc4uJc7Uqjxi6uMbhJErfWRip+DLXE/FcNnsk7lsITipuw+o/YrHG4jq42fbYZDixyUeZIFcrBEZZAwb1nEzG8N923+SttEYPqYUQ7QLseLnNj6k19apoBBE2MbgqFRL0spf4dm7yVb0h0W7kPDkzARSc0Y2D+K3PkTwrX7U2Y2rLHbwR4fsrVFVNjBbJoMx2jd2H8K7hiCKqqLBQFA5AWFbZoDRYaKg5xcSTqtWPwazRtG2xht3g7iOYNj5VhLE2VhY7QrOKV0Tw9uoVFgZWOsknzkZ1X5+645MM/Wvlu0qJ1JOYzpuWyla3J7PpOnLiO5T+i5/wDFUH2WlTfsWRgNvK1fRtlPx0cbuSq1/wDPceNj4gFW1bBU0oiURKIlESiJREoiURKIlESiJREoiURYqgBJAFztNtu7PjlRFlREoiURKIlEVH0gXVlw7/SeI/XW4+MYrnPiaHHSB3A+/RX6I3bIzkD4H8EqOI+uxMcfsp8s/llGPtZ/VrR/DNH0k5lOjfVSud0cDnb3dUep+w710ld+tWlESiJRFS9IMMVtiEF2jFpANrRbT5qe0PPjWk25s4VcF2/U3T8K9RyjOF2h05Hd46H9k6LyApLbMCZyDxDKrg/7q92A4miaDuuF7tBpD23/AKR5XH2V1W6VBKIlESiJREoiURKIlESiJREoiURKIlESiJREoiURKIlEVV0mS+GZhtQpIPqMCfgDVDacXS0kjeXordCbTtB33HiLLDo1FdGmO2ZtYfuxlGPTtfWqvsSk+XpGg6nMrKuf1xGNG5d+/wA8u5XFbdUkoiURKIlEVdonRS4Yyah7LtrBbW1ctgO8VXgp2w4g3Qm9uCsVFS6fDi1AtfirGrCrpREoiURKIlESiJREoiURKIlESiJREoiURKIlESiJREoii6UUGCUHYY3B+yawkaHNIOhWcbi14I4hSI0CgACwAAA5DZWQFsgsSSTcrKvV4lESiJREoiURKIlESiJREoiURKIlES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3201"/>
            <a:ext cx="2987250" cy="284438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 rot="20531100">
            <a:off x="657732" y="5109292"/>
            <a:ext cx="717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TOGETHER WE CAN WEATHER ANY STORM!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316416" y="2276872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???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24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Listen to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instructions</a:t>
            </a:r>
            <a:r>
              <a:rPr lang="sl-SI" sz="2000" dirty="0" smtClean="0"/>
              <a:t>.</a:t>
            </a:r>
            <a:br>
              <a:rPr lang="sl-SI" sz="2000" dirty="0" smtClean="0"/>
            </a:br>
            <a:endParaRPr lang="sl-SI" sz="2000" dirty="0"/>
          </a:p>
        </p:txBody>
      </p:sp>
      <p:pic>
        <p:nvPicPr>
          <p:cNvPr id="4" name="instructions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404664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0829"/>
            <a:ext cx="8380752" cy="33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536" y="51835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Poslušaj navodila in naredi vse štiri zadane naloge.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23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sl-SI" sz="2000" dirty="0" err="1" smtClean="0"/>
              <a:t>Instructions</a:t>
            </a:r>
            <a:endParaRPr lang="sl-SI" sz="2000" dirty="0"/>
          </a:p>
        </p:txBody>
      </p:sp>
      <p:pic>
        <p:nvPicPr>
          <p:cNvPr id="5" name="game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260648"/>
            <a:ext cx="609600" cy="609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981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569812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 igro se tudi naučimo marsičesa, torej, igrajmo se in utrdimo svoje znanje.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12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English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 – listen, </a:t>
            </a:r>
            <a:r>
              <a:rPr lang="sl-SI" sz="2000" dirty="0" err="1" smtClean="0"/>
              <a:t>repeat</a:t>
            </a:r>
            <a:r>
              <a:rPr lang="sl-SI" sz="2000" dirty="0" smtClean="0"/>
              <a:t>, </a:t>
            </a:r>
            <a:r>
              <a:rPr lang="sl-SI" sz="2000" dirty="0" err="1" smtClean="0"/>
              <a:t>play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learn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pic>
        <p:nvPicPr>
          <p:cNvPr id="5" name="en_idiom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548680"/>
            <a:ext cx="609600" cy="609600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" y="1124744"/>
            <a:ext cx="705154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8654" y="578931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Angleški frazemi: poslušaj, igraj se in zagotovo se naučiš!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01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Learning</a:t>
            </a:r>
            <a:r>
              <a:rPr lang="sl-SI" sz="2000" dirty="0" smtClean="0"/>
              <a:t> </a:t>
            </a:r>
            <a:r>
              <a:rPr lang="sl-SI" sz="2000" dirty="0" err="1" smtClean="0"/>
              <a:t>English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podcasts</a:t>
            </a:r>
            <a:r>
              <a:rPr lang="sl-SI" sz="2000" dirty="0" smtClean="0"/>
              <a:t>  </a:t>
            </a:r>
            <a:br>
              <a:rPr lang="sl-SI" sz="2000" dirty="0" smtClean="0"/>
            </a:br>
            <a:r>
              <a:rPr lang="sl-SI" sz="2000" dirty="0" err="1" smtClean="0"/>
              <a:t>Instructions</a:t>
            </a:r>
            <a:endParaRPr lang="sl-SI" sz="2000" dirty="0"/>
          </a:p>
        </p:txBody>
      </p:sp>
      <p:pic>
        <p:nvPicPr>
          <p:cNvPr id="4" name="podcas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404664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6816"/>
            <a:ext cx="8095431" cy="28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7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Test </a:t>
            </a:r>
            <a:r>
              <a:rPr lang="sl-SI" sz="2000" dirty="0" err="1" smtClean="0"/>
              <a:t>yourself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following</a:t>
            </a:r>
            <a:r>
              <a:rPr lang="sl-SI" sz="2000" dirty="0" smtClean="0"/>
              <a:t> </a:t>
            </a:r>
            <a:r>
              <a:rPr lang="sl-SI" sz="2000" dirty="0" err="1" smtClean="0"/>
              <a:t>quiz</a:t>
            </a:r>
            <a:r>
              <a:rPr lang="sl-SI" sz="2000" dirty="0" smtClean="0"/>
              <a:t>. </a:t>
            </a:r>
            <a:br>
              <a:rPr lang="sl-SI" sz="2000" dirty="0" smtClean="0"/>
            </a:b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can</a:t>
            </a:r>
            <a:r>
              <a:rPr lang="sl-SI" sz="2000" dirty="0" smtClean="0"/>
              <a:t> </a:t>
            </a:r>
            <a:r>
              <a:rPr lang="sl-SI" sz="2000" dirty="0" err="1" smtClean="0"/>
              <a:t>choose</a:t>
            </a:r>
            <a:r>
              <a:rPr lang="sl-SI" sz="2000" dirty="0" smtClean="0"/>
              <a:t> </a:t>
            </a:r>
            <a:r>
              <a:rPr lang="sl-SI" sz="2000" dirty="0" err="1" smtClean="0"/>
              <a:t>different</a:t>
            </a:r>
            <a:r>
              <a:rPr lang="sl-SI" sz="2000" dirty="0" smtClean="0"/>
              <a:t> </a:t>
            </a:r>
            <a:r>
              <a:rPr lang="sl-SI" sz="2000" dirty="0" err="1" smtClean="0"/>
              <a:t>kinds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tests</a:t>
            </a:r>
            <a:r>
              <a:rPr lang="sl-SI" sz="2000" dirty="0" smtClean="0"/>
              <a:t> or </a:t>
            </a:r>
            <a:r>
              <a:rPr lang="sl-SI" sz="2000" dirty="0" err="1" smtClean="0"/>
              <a:t>study</a:t>
            </a:r>
            <a:r>
              <a:rPr lang="sl-SI" sz="2000" dirty="0" smtClean="0"/>
              <a:t> </a:t>
            </a:r>
            <a:r>
              <a:rPr lang="sl-SI" sz="2000" dirty="0" err="1" smtClean="0"/>
              <a:t>modes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4" name="test_idiom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48680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323886" cy="46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Do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want</a:t>
            </a:r>
            <a:r>
              <a:rPr lang="sl-SI" sz="2000" dirty="0" smtClean="0"/>
              <a:t> to </a:t>
            </a:r>
            <a:r>
              <a:rPr lang="sl-SI" sz="2000" dirty="0" err="1" smtClean="0"/>
              <a:t>practise</a:t>
            </a:r>
            <a:r>
              <a:rPr lang="sl-SI" sz="2000" dirty="0" smtClean="0"/>
              <a:t> </a:t>
            </a:r>
            <a:r>
              <a:rPr lang="sl-SI" sz="2000" dirty="0" err="1" smtClean="0"/>
              <a:t>conversation</a:t>
            </a:r>
            <a:r>
              <a:rPr lang="sl-SI" sz="2000" dirty="0" smtClean="0"/>
              <a:t> or </a:t>
            </a:r>
            <a:r>
              <a:rPr lang="sl-SI" sz="2000" dirty="0" err="1" smtClean="0"/>
              <a:t>learn</a:t>
            </a:r>
            <a:r>
              <a:rPr lang="sl-SI" sz="2000" dirty="0" smtClean="0"/>
              <a:t> some more </a:t>
            </a:r>
            <a:r>
              <a:rPr lang="sl-SI" sz="2000" dirty="0" err="1" smtClean="0"/>
              <a:t>about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use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?  </a:t>
            </a:r>
            <a:r>
              <a:rPr lang="sl-SI" sz="2000" dirty="0" err="1" smtClean="0"/>
              <a:t>Here</a:t>
            </a:r>
            <a:r>
              <a:rPr lang="sl-SI" sz="2000" dirty="0" smtClean="0"/>
              <a:t> are </a:t>
            </a:r>
            <a:r>
              <a:rPr lang="sl-SI" sz="2000" dirty="0" err="1" smtClean="0"/>
              <a:t>two</a:t>
            </a:r>
            <a:r>
              <a:rPr lang="sl-SI" sz="2000" dirty="0" smtClean="0"/>
              <a:t> more video </a:t>
            </a:r>
            <a:r>
              <a:rPr lang="sl-SI" sz="2000" dirty="0" err="1" smtClean="0"/>
              <a:t>clips</a:t>
            </a:r>
            <a:r>
              <a:rPr lang="sl-SI" sz="2000" dirty="0" smtClean="0"/>
              <a:t> </a:t>
            </a:r>
            <a:r>
              <a:rPr lang="sl-SI" sz="2000" dirty="0" err="1" smtClean="0"/>
              <a:t>for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5" name="video_conv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6622" y="836712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641"/>
            <a:ext cx="79819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2661" y="537321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Še dva posnetka, ki si ju lahko ogledaš, če želiš vaditi konverzacijo ali se naučiti še kaj več o frazemih.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60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Practice</a:t>
            </a:r>
            <a:r>
              <a:rPr lang="sl-SI" sz="2000" dirty="0" smtClean="0"/>
              <a:t> </a:t>
            </a:r>
            <a:r>
              <a:rPr lang="sl-SI" sz="2000" dirty="0" err="1" smtClean="0"/>
              <a:t>makes</a:t>
            </a:r>
            <a:r>
              <a:rPr lang="sl-SI" sz="2000" dirty="0" smtClean="0"/>
              <a:t> </a:t>
            </a:r>
            <a:r>
              <a:rPr lang="sl-SI" sz="2000" dirty="0" err="1" smtClean="0"/>
              <a:t>prefect</a:t>
            </a:r>
            <a:r>
              <a:rPr lang="sl-SI" sz="2000" dirty="0" smtClean="0"/>
              <a:t>, </a:t>
            </a:r>
            <a:r>
              <a:rPr lang="sl-SI" sz="2000" dirty="0" err="1" smtClean="0"/>
              <a:t>they</a:t>
            </a:r>
            <a:r>
              <a:rPr lang="sl-SI" sz="2000" dirty="0" smtClean="0"/>
              <a:t> </a:t>
            </a:r>
            <a:r>
              <a:rPr lang="sl-SI" sz="2000" dirty="0" err="1" smtClean="0"/>
              <a:t>say</a:t>
            </a:r>
            <a:r>
              <a:rPr lang="sl-SI" sz="2000" dirty="0" smtClean="0"/>
              <a:t>. </a:t>
            </a:r>
            <a:r>
              <a:rPr lang="sl-SI" sz="2000" dirty="0"/>
              <a:t>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can</a:t>
            </a:r>
            <a:r>
              <a:rPr lang="sl-SI" sz="2000" dirty="0" smtClean="0"/>
              <a:t>  do some </a:t>
            </a:r>
            <a:r>
              <a:rPr lang="sl-SI" sz="2000" dirty="0" err="1" smtClean="0"/>
              <a:t>self</a:t>
            </a:r>
            <a:r>
              <a:rPr lang="sl-SI" sz="2000" dirty="0" smtClean="0"/>
              <a:t>-</a:t>
            </a:r>
            <a:r>
              <a:rPr lang="sl-SI" sz="2000" dirty="0" err="1" smtClean="0"/>
              <a:t>evaluation</a:t>
            </a:r>
            <a:r>
              <a:rPr lang="sl-SI" sz="2000" dirty="0" smtClean="0"/>
              <a:t> </a:t>
            </a:r>
            <a:r>
              <a:rPr lang="sl-SI" sz="2000" dirty="0" err="1" smtClean="0"/>
              <a:t>by</a:t>
            </a:r>
            <a:r>
              <a:rPr lang="sl-SI" sz="2000" dirty="0" smtClean="0"/>
              <a:t> </a:t>
            </a:r>
            <a:r>
              <a:rPr lang="sl-SI" sz="2000" dirty="0" err="1" smtClean="0"/>
              <a:t>doing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following</a:t>
            </a:r>
            <a:r>
              <a:rPr lang="sl-SI" sz="2000" dirty="0" smtClean="0"/>
              <a:t> </a:t>
            </a:r>
            <a:r>
              <a:rPr lang="sl-SI" sz="2000" dirty="0" err="1" smtClean="0"/>
              <a:t>exercises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4" name="evaluatio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206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29925" cy="2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11560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Vaja dela mojstra, če mojster dela vajo. Tu je še nekaj vaj za samo-ocenjevanje svojega znanja.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65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Collaborative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- sodelovalno delo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/>
              <a:t>V skupinah po tri boste: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sestavili interaktivni poster na temo VREME ali FRAZEMI in ga objavili na spletnem mestu,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pripravili vremensko poročilo in vremensko napoved za izbrano državo, se posneli in posnetek poslali učiteljici.</a:t>
            </a:r>
          </a:p>
          <a:p>
            <a:pPr marL="0" indent="0">
              <a:buNone/>
            </a:pPr>
            <a:r>
              <a:rPr lang="sl-SI" sz="2800" dirty="0" smtClean="0"/>
              <a:t>E-storitve: </a:t>
            </a:r>
            <a:r>
              <a:rPr lang="sl-SI" sz="2800" dirty="0" err="1" smtClean="0"/>
              <a:t>Glogster</a:t>
            </a:r>
            <a:r>
              <a:rPr lang="sl-SI" sz="2800" dirty="0" smtClean="0"/>
              <a:t>, </a:t>
            </a:r>
            <a:r>
              <a:rPr lang="sl-SI" sz="2800" dirty="0" err="1" smtClean="0"/>
              <a:t>audacity</a:t>
            </a:r>
            <a:r>
              <a:rPr lang="sl-SI" sz="2800" dirty="0" smtClean="0"/>
              <a:t>, internet&amp;</a:t>
            </a:r>
            <a:r>
              <a:rPr lang="sl-SI" sz="2800" dirty="0" err="1" smtClean="0"/>
              <a:t>email</a:t>
            </a:r>
            <a:r>
              <a:rPr lang="sl-SI" sz="2800" dirty="0" smtClean="0"/>
              <a:t>,</a:t>
            </a:r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                 Splet 2.0</a:t>
            </a:r>
          </a:p>
          <a:p>
            <a:pPr marL="0" indent="0">
              <a:buNone/>
            </a:pPr>
            <a:r>
              <a:rPr lang="sl-SI" dirty="0" err="1" smtClean="0"/>
              <a:t>English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4" name="task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209</Words>
  <Application>Microsoft Office PowerPoint</Application>
  <PresentationFormat>Diaprojekcija na zaslonu (4:3)</PresentationFormat>
  <Paragraphs>24</Paragraphs>
  <Slides>10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 Pozdravljeni! Z gradivi, ki so vam na razpolago, boste ponovili in utrdili besedišče o vremenu in vremenskih pojavih, se naučili opisati in napovedati vreme ter spoznali nekaj značilnih in zanimivih angleških frazemov. </vt:lpstr>
      <vt:lpstr>Listen to the instructions. </vt:lpstr>
      <vt:lpstr>Instructions</vt:lpstr>
      <vt:lpstr>English idioms – listen, repeat, play and learn </vt:lpstr>
      <vt:lpstr>Learning English idioms with podcasts   Instructions</vt:lpstr>
      <vt:lpstr>Test yourself with the following quiz.  You can choose different kinds of tests or study modes.</vt:lpstr>
      <vt:lpstr>Do you want to practise conversation or learn some more about the use of idioms?  Here are two more video clips for you.</vt:lpstr>
      <vt:lpstr>Practice makes prefect, they say.   You can  do some self-evaluation by doing the following exercises.</vt:lpstr>
      <vt:lpstr>Collaborative work- sodelovalno delo</vt:lpstr>
      <vt:lpstr>Presentations and evaluation Predstavitve in vrednotenje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Pozdravljeni! Z gradivi, ki so vam na razpolago, boste ponovili in utrdili besedišče o vremenu in vremenskih pojavih, se naučili opisati in napovedati vreme in nekaj značilnih infrazemov</dc:title>
  <dc:creator>jezerka</dc:creator>
  <cp:lastModifiedBy>jezerka</cp:lastModifiedBy>
  <cp:revision>11</cp:revision>
  <dcterms:created xsi:type="dcterms:W3CDTF">2014-03-12T10:54:47Z</dcterms:created>
  <dcterms:modified xsi:type="dcterms:W3CDTF">2014-03-13T17:55:29Z</dcterms:modified>
</cp:coreProperties>
</file>