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3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UDL – MALO ZGODOVINE</a:t>
            </a:r>
            <a:endParaRPr lang="sl-SI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ZA DELAVNICO 28.5. 2017</a:t>
            </a:r>
          </a:p>
          <a:p>
            <a:r>
              <a:rPr lang="sl-SI" dirty="0" smtClean="0"/>
              <a:t>J.BEŠKOVNIK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98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14" y="153960"/>
            <a:ext cx="5120387" cy="3456261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219" y="157737"/>
            <a:ext cx="4672505" cy="3504379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765" y="2578608"/>
            <a:ext cx="3334512" cy="4279392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18" y="3662116"/>
            <a:ext cx="3973896" cy="2980422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310" y="3709626"/>
            <a:ext cx="4073414" cy="2922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22124" y="183928"/>
            <a:ext cx="5969876" cy="5813097"/>
          </a:xfrm>
        </p:spPr>
        <p:txBody>
          <a:bodyPr>
            <a:normAutofit/>
          </a:bodyPr>
          <a:lstStyle/>
          <a:p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ODSTRANIMO OVIRE!</a:t>
            </a:r>
            <a:br>
              <a:rPr lang="sl-SI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OČISTIMO POT ZA LJUDI S POSEBNIMI POTREBAMI IN OČISTILI BOMO POT</a:t>
            </a:r>
            <a:br>
              <a:rPr lang="sl-SI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ZA VSE!</a:t>
            </a:r>
            <a:endParaRPr lang="sl-SI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8" name="Označba mesta vsebine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7" y="181302"/>
            <a:ext cx="5779049" cy="4779581"/>
          </a:xfrm>
        </p:spPr>
      </p:pic>
    </p:spTree>
    <p:extLst>
      <p:ext uri="{BB962C8B-B14F-4D97-AF65-F5344CB8AC3E}">
        <p14:creationId xmlns:p14="http://schemas.microsoft.com/office/powerpoint/2010/main" val="1502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691771"/>
              </p:ext>
            </p:extLst>
          </p:nvPr>
        </p:nvGraphicFramePr>
        <p:xfrm>
          <a:off x="525518" y="262758"/>
          <a:ext cx="11666482" cy="6766560"/>
        </p:xfrm>
        <a:graphic>
          <a:graphicData uri="http://schemas.openxmlformats.org/drawingml/2006/table">
            <a:tbl>
              <a:tblPr/>
              <a:tblGrid>
                <a:gridCol w="11666482">
                  <a:extLst>
                    <a:ext uri="{9D8B030D-6E8A-4147-A177-3AD203B41FA5}">
                      <a16:colId xmlns:a16="http://schemas.microsoft.com/office/drawing/2014/main" val="1943293904"/>
                    </a:ext>
                  </a:extLst>
                </a:gridCol>
              </a:tblGrid>
              <a:tr h="4608785">
                <a:tc>
                  <a:txBody>
                    <a:bodyPr/>
                    <a:lstStyle/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IZVOR: UNIVERZALNI DIZAJN , 90. LETA PREJŠNJEGA STOLETJA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IZRAZ: 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“universal design”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JE PRVI UPORABIL ARHITEKT 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Ron Mace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ZA „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Center for Universal Design at North Carolina State University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KAJ JE TO? 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Mace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IN KOLEGI DEFINIRAJO UD KOT „DIZAJN PROIZVODOV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IN OKOLIJ, KI SO UPORABNI ZA VSE LJUDI, V NAJBOLJŠI MOŽNI MERI, BREZ POTREBE PO PONOVNI ADAPTACIJI ALI POSEBNEM NOVEM DIZAJNU“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   KAJ PREDVIDEVA? </a:t>
                      </a:r>
                      <a:r>
                        <a:rPr lang="sl-SI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DOSTOPNOST DO ZGRADB  IN V ZGRADBE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ZA OSEBE S POSEBNIMI 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   POTREBAMI/ INVALIDE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NAPAKA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: DODANE RAMPE IN DODANI VHODI POMENIJO DRUGORAZREDNI DOSTOP  ALI VHOD V ZGRADBO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NAPAKA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: ESTETSKO NEPRIVLAČNI DOSTOPI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l-SI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NAPAKA: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SAMO ZDRAVI LJUDJE LAHKO VSTOPAJO SKOZI GLAVNI VHOD V ZGRADBO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l-SI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NAPAKA: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SAMO ZDRAVI LJUDJE SE LAHKO NEOVIRANO GIBAJO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                                                                                      </a:t>
                      </a:r>
                      <a:r>
                        <a:rPr lang="sl-SI" sz="24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KAJ ZDAJ?</a:t>
                      </a:r>
                      <a:endParaRPr lang="sl-SI" sz="2400" b="1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6344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2343807"/>
            <a:ext cx="10572367" cy="3650593"/>
          </a:xfrm>
        </p:spPr>
        <p:txBody>
          <a:bodyPr>
            <a:normAutofit fontScale="90000"/>
          </a:bodyPr>
          <a:lstStyle/>
          <a:p>
            <a:pPr marL="0" indent="0"/>
            <a:r>
              <a:rPr lang="sl-SI" sz="3100" dirty="0" smtClean="0">
                <a:solidFill>
                  <a:schemeClr val="accent1">
                    <a:lumMod val="75000"/>
                  </a:schemeClr>
                </a:solidFill>
              </a:rPr>
              <a:t>VSI </a:t>
            </a:r>
            <a:r>
              <a:rPr lang="sl-SI" sz="3100" dirty="0">
                <a:solidFill>
                  <a:schemeClr val="accent1">
                    <a:lumMod val="75000"/>
                  </a:schemeClr>
                </a:solidFill>
              </a:rPr>
              <a:t>MORAMO IMETI ENAKE </a:t>
            </a:r>
            <a:r>
              <a:rPr lang="sl-SI" sz="3100" dirty="0" smtClean="0">
                <a:solidFill>
                  <a:schemeClr val="accent1">
                    <a:lumMod val="75000"/>
                  </a:schemeClr>
                </a:solidFill>
              </a:rPr>
              <a:t>MOŽNOSTI DOSTOPA </a:t>
            </a:r>
            <a:r>
              <a:rPr lang="sl-SI" sz="3100" dirty="0">
                <a:solidFill>
                  <a:schemeClr val="accent1">
                    <a:lumMod val="75000"/>
                  </a:schemeClr>
                </a:solidFill>
              </a:rPr>
              <a:t>DO IZOBRAŽEVANJA IN IZOBRAŽEVALNIH </a:t>
            </a:r>
            <a:r>
              <a:rPr lang="sl-SI" sz="3100" dirty="0" smtClean="0">
                <a:solidFill>
                  <a:schemeClr val="accent1">
                    <a:lumMod val="75000"/>
                  </a:schemeClr>
                </a:solidFill>
              </a:rPr>
              <a:t>VSEBIN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AKTIVNOSTI MORAJO BITI NAMENJENE VSEM UČEČIM</a:t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Z IZVAJANJEM AKTIVNOSTI SE UČITELJI USPOSOBIJO ZA RAZVIJANJE STRATEGIJ UDL UČENJA/POUČEVANJA</a:t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SPREMLJANJE NAPREDKA IN ODPRAVA OVIR ZA NAPREDEK</a:t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NAČRTOVANJE POUKA NA TAK NAČIN, DA OMOGOČIMO UČEČIM</a:t>
            </a:r>
            <a:r>
              <a:rPr lang="sl-SI" sz="27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sl-SI" sz="2700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endParaRPr lang="sl-SI" sz="27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74307" y="181304"/>
            <a:ext cx="10793085" cy="1195552"/>
          </a:xfrm>
        </p:spPr>
        <p:txBody>
          <a:bodyPr>
            <a:normAutofit/>
          </a:bodyPr>
          <a:lstStyle/>
          <a:p>
            <a:r>
              <a:rPr lang="sl-SI" sz="3600" dirty="0" smtClean="0"/>
              <a:t>UDL- UNIVERSAL DESIGN FOR LEARNING 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19125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05840" y="202324"/>
            <a:ext cx="11045332" cy="50318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/>
              <a:t>FILOZOFIJA UDL V ZADNJI LETIH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/>
              <a:t>NALETI NA PLODNA TLA V IZOBRAŽEVANJU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/>
              <a:t>UČITELJI NA OŠ TAKO KOT NA UNIVERZAH ADAPTIRAJO KONCEPT UD V POUČEVANJE TER GRADIJO MODEL POUČEVANJA IN </a:t>
            </a:r>
            <a:r>
              <a:rPr lang="sl-SI" dirty="0" smtClean="0"/>
              <a:t>UČENJA, KI JE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 smtClean="0"/>
              <a:t>INKLUZIVEN,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 smtClean="0"/>
              <a:t>PRAVIČEN IN TAK, KI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 smtClean="0"/>
              <a:t>SPODBUJA USTVARJANJE DOSTOPNIH UČNIH GRADIV</a:t>
            </a:r>
          </a:p>
          <a:p>
            <a:pPr>
              <a:buFont typeface="Wingdings" panose="05000000000000000000" pitchFamily="2" charset="2"/>
              <a:buChar char="§"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 </a:t>
            </a:r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RAZLIČNE REPREZENTACIJE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RAZNOVRSTNI NAČINI </a:t>
            </a:r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ZA DELOVANJE IN IZRAŽANJE,</a:t>
            </a:r>
            <a:br>
              <a:rPr lang="sl-SI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               RAZNOVRSTNI NAČINI </a:t>
            </a:r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ZA AKTIVNO VKLJUČEVANJE.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34602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124607" y="714703"/>
            <a:ext cx="941726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ČE POMENI UD ODPRAVO OVIR V FIZIČNEM OKOLJU, JE UDL ODPRAVLJANJE OVIR V IZOBRAŽEVALNEM OKOLJU</a:t>
            </a:r>
          </a:p>
          <a:p>
            <a:endParaRPr lang="sl-SI" dirty="0">
              <a:solidFill>
                <a:schemeClr val="bg2">
                  <a:lumMod val="50000"/>
                </a:schemeClr>
              </a:solidFill>
            </a:endParaRPr>
          </a:p>
          <a:p>
            <a:endParaRPr lang="sl-SI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sl-SI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David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Rose, 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EDEN OD USTANOVITELJEV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UDL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 PRAVI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“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UDL 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POSTAVLJA OZNAKO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disabled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/ INVALID, KAMOR SPADA – V UČNI NAČRT  IN NE NA UČENCA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’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“</a:t>
            </a:r>
          </a:p>
          <a:p>
            <a:endParaRPr lang="sl-SI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sl-SI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‘‘UČNI NAČRT JE „INVALIDEN“, KO NE ZADOVOLJUJE POTREB RAZNOLIKIH UČENCEV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”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(Council for Exceptional Children, 2011). </a:t>
            </a:r>
            <a:endParaRPr lang="sl-SI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14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083" y="136635"/>
            <a:ext cx="11992303" cy="6138041"/>
          </a:xfrm>
        </p:spPr>
      </p:pic>
    </p:spTree>
    <p:extLst>
      <p:ext uri="{BB962C8B-B14F-4D97-AF65-F5344CB8AC3E}">
        <p14:creationId xmlns:p14="http://schemas.microsoft.com/office/powerpoint/2010/main" val="310472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zin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3294</TotalTime>
  <Words>280</Words>
  <Application>Microsoft Office PowerPoint</Application>
  <PresentationFormat>Širokozaslonsko</PresentationFormat>
  <Paragraphs>43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4" baseType="lpstr">
      <vt:lpstr>Arial</vt:lpstr>
      <vt:lpstr>Arial</vt:lpstr>
      <vt:lpstr>Century Gothic</vt:lpstr>
      <vt:lpstr>Wingdings</vt:lpstr>
      <vt:lpstr>Wingdings 3</vt:lpstr>
      <vt:lpstr>Rezina</vt:lpstr>
      <vt:lpstr>UDL – MALO ZGODOVINE</vt:lpstr>
      <vt:lpstr> </vt:lpstr>
      <vt:lpstr>ODSTRANIMO OVIRE! OČISTIMO POT ZA LJUDI S POSEBNIMI POTREBAMI IN OČISTILI BOMO POT ZA VSE!</vt:lpstr>
      <vt:lpstr>PowerPointova predstavitev</vt:lpstr>
      <vt:lpstr>VSI MORAMO IMETI ENAKE MOŽNOSTI DOSTOPA DO IZOBRAŽEVANJA IN IZOBRAŽEVALNIH VSEBIN  AKTIVNOSTI MORAJO BITI NAMENJENE VSEM UČEČIM  Z IZVAJANJEM AKTIVNOSTI SE UČITELJI USPOSOBIJO ZA RAZVIJANJE STRATEGIJ UDL UČENJA/POUČEVANJA  SPREMLJANJE NAPREDKA IN ODPRAVA OVIR ZA NAPREDEK  NAČRTOVANJE POUKA NA TAK NAČIN, DA OMOGOČIMO UČEČIM:    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UDL – PRINCIPI IN PRAKSA</dc:title>
  <dc:creator>Jezerka</dc:creator>
  <cp:lastModifiedBy>Jezerka</cp:lastModifiedBy>
  <cp:revision>14</cp:revision>
  <dcterms:created xsi:type="dcterms:W3CDTF">2017-05-27T07:22:27Z</dcterms:created>
  <dcterms:modified xsi:type="dcterms:W3CDTF">2017-05-29T16:01:43Z</dcterms:modified>
</cp:coreProperties>
</file>