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UDL – PRINCIPI IN PRAKSA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ZA DELAVNICO 28.5. 2017</a:t>
            </a:r>
          </a:p>
          <a:p>
            <a:r>
              <a:rPr lang="sl-SI" dirty="0" smtClean="0"/>
              <a:t>J.BEŠKOVNIK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985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14" y="153960"/>
            <a:ext cx="5120387" cy="3456261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219" y="157737"/>
            <a:ext cx="4672505" cy="3504379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765" y="2578608"/>
            <a:ext cx="3334512" cy="4279392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18" y="3662116"/>
            <a:ext cx="3973896" cy="2980422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310" y="3709626"/>
            <a:ext cx="4073414" cy="2922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0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ZDAJ?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4610787"/>
              </p:ext>
            </p:extLst>
          </p:nvPr>
        </p:nvGraphicFramePr>
        <p:xfrm>
          <a:off x="684212" y="557048"/>
          <a:ext cx="10961250" cy="2834640"/>
        </p:xfrm>
        <a:graphic>
          <a:graphicData uri="http://schemas.openxmlformats.org/drawingml/2006/table">
            <a:tbl>
              <a:tblPr/>
              <a:tblGrid>
                <a:gridCol w="10961250">
                  <a:extLst>
                    <a:ext uri="{9D8B030D-6E8A-4147-A177-3AD203B41FA5}">
                      <a16:colId xmlns:a16="http://schemas.microsoft.com/office/drawing/2014/main" val="1943293904"/>
                    </a:ext>
                  </a:extLst>
                </a:gridCol>
              </a:tblGrid>
              <a:tr h="2393321">
                <a:tc>
                  <a:txBody>
                    <a:bodyPr/>
                    <a:lstStyle/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dirty="0" smtClean="0">
                          <a:effectLst/>
                          <a:latin typeface="arial" panose="020B0604020202020204" pitchFamily="34" charset="0"/>
                        </a:rPr>
                        <a:t>DOSTOPNOST DO ZGRADB  IN V ZGRADBE</a:t>
                      </a:r>
                      <a:r>
                        <a:rPr lang="sl-SI" baseline="0" dirty="0" smtClean="0">
                          <a:effectLst/>
                          <a:latin typeface="arial" panose="020B0604020202020204" pitchFamily="34" charset="0"/>
                        </a:rPr>
                        <a:t> ZA OSEBE S POSEBNIMI POTREBAMI/ INVALIDE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l-SI" baseline="0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aseline="0" dirty="0" smtClean="0">
                          <a:effectLst/>
                          <a:latin typeface="arial" panose="020B0604020202020204" pitchFamily="34" charset="0"/>
                        </a:rPr>
                        <a:t>NAPAKA: DODANE RAMPE IN VHODI POMENIJO DRUGORAZREDNI DOSTOP  ALI VHOD V ZGRADBO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l-SI" baseline="0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aseline="0" dirty="0" smtClean="0">
                          <a:effectLst/>
                          <a:latin typeface="arial" panose="020B0604020202020204" pitchFamily="34" charset="0"/>
                        </a:rPr>
                        <a:t>NAPAKA: ESTETSKO NEPRIVLAČNI DOSTOPI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l-SI" baseline="0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aseline="0" dirty="0" smtClean="0">
                          <a:effectLst/>
                          <a:latin typeface="arial" panose="020B0604020202020204" pitchFamily="34" charset="0"/>
                        </a:rPr>
                        <a:t>NAPAKA: SAMO ZDRAVI LJUDJE LAHKO VSTOPAJO SKOZI GLAVNI VHOD V ZGRADBO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sl-SI" baseline="0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aseline="0" dirty="0" smtClean="0">
                          <a:effectLst/>
                          <a:latin typeface="arial" panose="020B0604020202020204" pitchFamily="34" charset="0"/>
                        </a:rPr>
                        <a:t>NAPAKA: SAMO ZDRAVI LJUDJE SE LAHKO NEOVIRANO GIBAJO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6344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552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OČISTIMO POT ZA LJUDI S POSEBNIMI POTREBAMI IN OČISTILI BOMO POT ZA VSE!</a:t>
            </a:r>
            <a:endParaRPr lang="sl-SI" dirty="0"/>
          </a:p>
        </p:txBody>
      </p:sp>
      <p:pic>
        <p:nvPicPr>
          <p:cNvPr id="8" name="Označba mesta vsebine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97" y="181302"/>
            <a:ext cx="5495031" cy="4544683"/>
          </a:xfrm>
        </p:spPr>
      </p:pic>
    </p:spTree>
    <p:extLst>
      <p:ext uri="{BB962C8B-B14F-4D97-AF65-F5344CB8AC3E}">
        <p14:creationId xmlns:p14="http://schemas.microsoft.com/office/powerpoint/2010/main" val="150235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88708" y="220717"/>
            <a:ext cx="9773581" cy="400677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sl-SI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l-SI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l-SI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l-SI" sz="8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l-SI" sz="8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l-SI" sz="8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l-SI" sz="8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l-SI" sz="8000" dirty="0" smtClean="0">
                <a:solidFill>
                  <a:schemeClr val="accent1">
                    <a:lumMod val="75000"/>
                  </a:schemeClr>
                </a:solidFill>
              </a:rPr>
              <a:t>VSI MORAMO IMETI ENAKE MOŽNOSTI DOSTOPA DO IZOBRAŽEVANJA IN IZOBRAŽEVALNIH AKTIVNOSTI</a:t>
            </a:r>
          </a:p>
          <a:p>
            <a:pPr marL="0" indent="0">
              <a:buNone/>
            </a:pPr>
            <a:endParaRPr lang="sl-SI" sz="8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l-SI" sz="8000" dirty="0" smtClean="0">
                <a:solidFill>
                  <a:schemeClr val="accent1">
                    <a:lumMod val="75000"/>
                  </a:schemeClr>
                </a:solidFill>
              </a:rPr>
              <a:t>AKTIVNOSTI MORAJO BITI NAMENJENE VSEM UČEČIM</a:t>
            </a:r>
          </a:p>
          <a:p>
            <a:pPr marL="0" indent="0">
              <a:buNone/>
            </a:pPr>
            <a:endParaRPr lang="sl-SI" sz="8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l-SI" sz="8000" dirty="0" smtClean="0">
                <a:solidFill>
                  <a:schemeClr val="accent1">
                    <a:lumMod val="75000"/>
                  </a:schemeClr>
                </a:solidFill>
              </a:rPr>
              <a:t>Z IZVAJANJEM AKTIVNOSTI SE UČITELJI USPOSOBIJO ZA RAZVIJANJE STRATEGIJ UDL UČENJA/POUČEVANJA</a:t>
            </a:r>
          </a:p>
          <a:p>
            <a:pPr marL="0" indent="0">
              <a:buNone/>
            </a:pPr>
            <a:endParaRPr lang="sl-SI" sz="8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l-SI" sz="8000" dirty="0" smtClean="0">
                <a:solidFill>
                  <a:schemeClr val="accent1">
                    <a:lumMod val="75000"/>
                  </a:schemeClr>
                </a:solidFill>
              </a:rPr>
              <a:t>SPREMLJANJE NAPREDKA IN ODPRAVA OVIR ZA NAPREDEK</a:t>
            </a:r>
          </a:p>
          <a:p>
            <a:pPr marL="0" indent="0">
              <a:buNone/>
            </a:pPr>
            <a:endParaRPr lang="sl-SI" sz="8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l-SI" sz="8000" dirty="0" smtClean="0">
                <a:solidFill>
                  <a:schemeClr val="accent1">
                    <a:lumMod val="75000"/>
                  </a:schemeClr>
                </a:solidFill>
              </a:rPr>
              <a:t>NAČRTOVANJE POUKA NA TAK NAČIN, DA OMOGOČIMO UČEČIM:</a:t>
            </a:r>
          </a:p>
          <a:p>
            <a:pPr marL="0" indent="0">
              <a:buNone/>
            </a:pPr>
            <a:r>
              <a:rPr lang="sl-SI" sz="8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l-SI" sz="8000" b="1" dirty="0" smtClean="0">
                <a:solidFill>
                  <a:schemeClr val="accent1">
                    <a:lumMod val="75000"/>
                  </a:schemeClr>
                </a:solidFill>
              </a:rPr>
              <a:t>RAZLIČNE REPREZENTACIJE</a:t>
            </a:r>
            <a:r>
              <a:rPr lang="sl-SI" sz="8000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 marL="0" indent="0">
              <a:buNone/>
            </a:pPr>
            <a:r>
              <a:rPr lang="sl-SI" sz="8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l-SI" sz="8000" b="1" dirty="0" smtClean="0">
                <a:solidFill>
                  <a:schemeClr val="accent1">
                    <a:lumMod val="75000"/>
                  </a:schemeClr>
                </a:solidFill>
              </a:rPr>
              <a:t>RAZNOVRSTNE NAČINE ZA DELOVANJE </a:t>
            </a:r>
            <a:r>
              <a:rPr lang="sl-SI" sz="8000" b="1" dirty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sl-SI" sz="8000" b="1" dirty="0" smtClean="0">
                <a:solidFill>
                  <a:schemeClr val="accent1">
                    <a:lumMod val="75000"/>
                  </a:schemeClr>
                </a:solidFill>
              </a:rPr>
              <a:t>IZRAŽANJE,</a:t>
            </a:r>
          </a:p>
          <a:p>
            <a:pPr marL="0" indent="0">
              <a:buNone/>
            </a:pPr>
            <a:r>
              <a:rPr lang="sl-SI" sz="8000" b="1" dirty="0" smtClean="0">
                <a:solidFill>
                  <a:schemeClr val="accent1">
                    <a:lumMod val="75000"/>
                  </a:schemeClr>
                </a:solidFill>
              </a:rPr>
              <a:t> RAZNOVRSTNE NAČINE ZA AKTIVNO VKLJUČEVANJE.</a:t>
            </a:r>
            <a:endParaRPr lang="sl-SI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l-SI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l-SI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37142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83007" cy="5559227"/>
          </a:xfrm>
        </p:spPr>
      </p:pic>
    </p:spTree>
    <p:extLst>
      <p:ext uri="{BB962C8B-B14F-4D97-AF65-F5344CB8AC3E}">
        <p14:creationId xmlns:p14="http://schemas.microsoft.com/office/powerpoint/2010/main" val="3104729737"/>
      </p:ext>
    </p:extLst>
  </p:cSld>
  <p:clrMapOvr>
    <a:masterClrMapping/>
  </p:clrMapOvr>
</p:sld>
</file>

<file path=ppt/theme/theme1.xml><?xml version="1.0" encoding="utf-8"?>
<a:theme xmlns:a="http://schemas.openxmlformats.org/drawingml/2006/main" name="Rezina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</TotalTime>
  <Words>145</Words>
  <Application>Microsoft Office PowerPoint</Application>
  <PresentationFormat>Širokozaslonsko</PresentationFormat>
  <Paragraphs>35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arial</vt:lpstr>
      <vt:lpstr>Century Gothic</vt:lpstr>
      <vt:lpstr>Wingdings 3</vt:lpstr>
      <vt:lpstr>Rezina</vt:lpstr>
      <vt:lpstr>UDL – PRINCIPI IN PRAKSA</vt:lpstr>
      <vt:lpstr> </vt:lpstr>
      <vt:lpstr>KAJ ZDAJ?</vt:lpstr>
      <vt:lpstr>OČISTIMO POT ZA LJUDI S POSEBNIMI POTREBAMI IN OČISTILI BOMO POT ZA VSE!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UDL – PRINCIPI IN PRAKSA</dc:title>
  <dc:creator>Jezerka</dc:creator>
  <cp:lastModifiedBy>Jezerka</cp:lastModifiedBy>
  <cp:revision>5</cp:revision>
  <dcterms:created xsi:type="dcterms:W3CDTF">2017-05-27T07:22:27Z</dcterms:created>
  <dcterms:modified xsi:type="dcterms:W3CDTF">2017-05-27T08:07:41Z</dcterms:modified>
</cp:coreProperties>
</file>