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4" r:id="rId10"/>
    <p:sldId id="291" r:id="rId11"/>
    <p:sldId id="265" r:id="rId12"/>
    <p:sldId id="31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9" r:id="rId29"/>
    <p:sldId id="281" r:id="rId30"/>
    <p:sldId id="283" r:id="rId31"/>
    <p:sldId id="284" r:id="rId32"/>
    <p:sldId id="285" r:id="rId33"/>
    <p:sldId id="286" r:id="rId34"/>
    <p:sldId id="313" r:id="rId35"/>
    <p:sldId id="311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4" r:id="rId52"/>
    <p:sldId id="305" r:id="rId53"/>
    <p:sldId id="303" r:id="rId54"/>
    <p:sldId id="306" r:id="rId55"/>
    <p:sldId id="307" r:id="rId56"/>
    <p:sldId id="308" r:id="rId5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BBB0A-8838-4F64-AC34-289B459440FF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l-SI"/>
        </a:p>
      </dgm:t>
    </dgm:pt>
    <dgm:pt modelId="{2E19AD37-C2A5-4B8C-A381-5AB6D0E9AABE}">
      <dgm:prSet phldrT="[besedilo]"/>
      <dgm:spPr/>
      <dgm:t>
        <a:bodyPr/>
        <a:lstStyle/>
        <a:p>
          <a:r>
            <a:rPr lang="sl-SI" dirty="0" smtClean="0"/>
            <a:t>CEVI</a:t>
          </a:r>
          <a:endParaRPr lang="sl-SI" dirty="0"/>
        </a:p>
      </dgm:t>
    </dgm:pt>
    <dgm:pt modelId="{1233F408-933D-43F0-8A78-F7CED435A928}" type="parTrans" cxnId="{093C5319-5F65-4C30-B75C-FF59AE22ED13}">
      <dgm:prSet/>
      <dgm:spPr/>
      <dgm:t>
        <a:bodyPr/>
        <a:lstStyle/>
        <a:p>
          <a:endParaRPr lang="sl-SI"/>
        </a:p>
      </dgm:t>
    </dgm:pt>
    <dgm:pt modelId="{390F6DDA-07AB-427E-B87B-67E81FA6959A}" type="sibTrans" cxnId="{093C5319-5F65-4C30-B75C-FF59AE22ED13}">
      <dgm:prSet/>
      <dgm:spPr/>
      <dgm:t>
        <a:bodyPr/>
        <a:lstStyle/>
        <a:p>
          <a:endParaRPr lang="sl-SI"/>
        </a:p>
      </dgm:t>
    </dgm:pt>
    <dgm:pt modelId="{37EB4BF4-3D76-4D72-A7B9-C6C2D6250407}">
      <dgm:prSet phldrT="[besedilo]"/>
      <dgm:spPr/>
      <dgm:t>
        <a:bodyPr/>
        <a:lstStyle/>
        <a:p>
          <a:r>
            <a:rPr lang="sl-SI" dirty="0" smtClean="0"/>
            <a:t>FOLIJA</a:t>
          </a:r>
          <a:endParaRPr lang="sl-SI" dirty="0"/>
        </a:p>
      </dgm:t>
    </dgm:pt>
    <dgm:pt modelId="{BAE1FA3C-9B97-4A6D-BA51-F873C8BCE2EA}" type="parTrans" cxnId="{41ABCAF6-EBFD-4A73-9EDA-7D6BA671C7CE}">
      <dgm:prSet/>
      <dgm:spPr/>
      <dgm:t>
        <a:bodyPr/>
        <a:lstStyle/>
        <a:p>
          <a:endParaRPr lang="sl-SI"/>
        </a:p>
      </dgm:t>
    </dgm:pt>
    <dgm:pt modelId="{50B41A75-C69F-4BBE-9D8E-2365F108D2C4}" type="sibTrans" cxnId="{41ABCAF6-EBFD-4A73-9EDA-7D6BA671C7CE}">
      <dgm:prSet/>
      <dgm:spPr/>
      <dgm:t>
        <a:bodyPr/>
        <a:lstStyle/>
        <a:p>
          <a:endParaRPr lang="sl-SI"/>
        </a:p>
      </dgm:t>
    </dgm:pt>
    <dgm:pt modelId="{90AA652B-0158-4348-94E3-934509381B5B}">
      <dgm:prSet phldrT="[besedilo]"/>
      <dgm:spPr/>
      <dgm:t>
        <a:bodyPr/>
        <a:lstStyle/>
        <a:p>
          <a:r>
            <a:rPr lang="sl-SI" dirty="0" smtClean="0"/>
            <a:t>PLOČEVINA</a:t>
          </a:r>
          <a:endParaRPr lang="sl-SI" dirty="0"/>
        </a:p>
      </dgm:t>
    </dgm:pt>
    <dgm:pt modelId="{638E2F75-B105-44B1-918E-1DD9060FC919}" type="parTrans" cxnId="{8492B35B-4D92-45A5-B985-F281C6A3C4D1}">
      <dgm:prSet/>
      <dgm:spPr/>
      <dgm:t>
        <a:bodyPr/>
        <a:lstStyle/>
        <a:p>
          <a:endParaRPr lang="sl-SI"/>
        </a:p>
      </dgm:t>
    </dgm:pt>
    <dgm:pt modelId="{6D20ED19-5B10-475D-9577-AB628FDE8C8C}" type="sibTrans" cxnId="{8492B35B-4D92-45A5-B985-F281C6A3C4D1}">
      <dgm:prSet/>
      <dgm:spPr/>
      <dgm:t>
        <a:bodyPr/>
        <a:lstStyle/>
        <a:p>
          <a:endParaRPr lang="sl-SI"/>
        </a:p>
      </dgm:t>
    </dgm:pt>
    <dgm:pt modelId="{3517073F-83C2-4575-82A7-24FBA90B0CE0}">
      <dgm:prSet phldrT="[besedilo]"/>
      <dgm:spPr/>
      <dgm:t>
        <a:bodyPr/>
        <a:lstStyle/>
        <a:p>
          <a:r>
            <a:rPr lang="sl-SI" dirty="0" smtClean="0"/>
            <a:t>ŽICA</a:t>
          </a:r>
          <a:endParaRPr lang="sl-SI" dirty="0"/>
        </a:p>
      </dgm:t>
    </dgm:pt>
    <dgm:pt modelId="{BF4410E5-70B8-4FB3-807D-2D80A98FE1C9}" type="parTrans" cxnId="{FC6FCBFD-3170-4493-A93E-A3E91FDA69EE}">
      <dgm:prSet/>
      <dgm:spPr/>
    </dgm:pt>
    <dgm:pt modelId="{1CE84B79-6007-4DA6-AFCC-BB585C84799E}" type="sibTrans" cxnId="{FC6FCBFD-3170-4493-A93E-A3E91FDA69EE}">
      <dgm:prSet/>
      <dgm:spPr/>
    </dgm:pt>
    <dgm:pt modelId="{AD0B39CF-7BF8-4D90-A0B4-B2E0791DAC99}">
      <dgm:prSet phldrT="[besedilo]"/>
      <dgm:spPr/>
      <dgm:t>
        <a:bodyPr/>
        <a:lstStyle/>
        <a:p>
          <a:r>
            <a:rPr lang="sl-SI" dirty="0" smtClean="0"/>
            <a:t>PALICE</a:t>
          </a:r>
          <a:endParaRPr lang="sl-SI" dirty="0"/>
        </a:p>
      </dgm:t>
    </dgm:pt>
    <dgm:pt modelId="{91EE3F15-17E1-4C8B-ABC3-9CB8C72C78F3}" type="parTrans" cxnId="{062D846D-90AF-4E76-B0FF-08A2B5A0C2C5}">
      <dgm:prSet/>
      <dgm:spPr/>
    </dgm:pt>
    <dgm:pt modelId="{A0330917-B20C-4489-956A-BC82A1DE04DE}" type="sibTrans" cxnId="{062D846D-90AF-4E76-B0FF-08A2B5A0C2C5}">
      <dgm:prSet/>
      <dgm:spPr/>
    </dgm:pt>
    <dgm:pt modelId="{70235064-F06D-46A6-B3CD-E7F9799BB188}">
      <dgm:prSet phldrT="[besedilo]"/>
      <dgm:spPr/>
      <dgm:t>
        <a:bodyPr/>
        <a:lstStyle/>
        <a:p>
          <a:r>
            <a:rPr lang="sl-SI" dirty="0" smtClean="0"/>
            <a:t>KOVINSKE PLOŠČE</a:t>
          </a:r>
          <a:endParaRPr lang="sl-SI" dirty="0"/>
        </a:p>
      </dgm:t>
    </dgm:pt>
    <dgm:pt modelId="{DA9F3CF1-79F2-4A4D-BF9F-CDF07F3FDF88}" type="parTrans" cxnId="{836A5571-861E-47CB-8ED9-8357C390BF89}">
      <dgm:prSet/>
      <dgm:spPr/>
    </dgm:pt>
    <dgm:pt modelId="{CEEE2B31-E49C-4E79-83AE-2D5BE7E15ADE}" type="sibTrans" cxnId="{836A5571-861E-47CB-8ED9-8357C390BF89}">
      <dgm:prSet/>
      <dgm:spPr/>
    </dgm:pt>
    <dgm:pt modelId="{CAC22047-4458-4A6C-AC7C-62201EC05597}">
      <dgm:prSet phldrT="[besedilo]"/>
      <dgm:spPr/>
      <dgm:t>
        <a:bodyPr/>
        <a:lstStyle/>
        <a:p>
          <a:r>
            <a:rPr lang="sl-SI" dirty="0" smtClean="0"/>
            <a:t>KOTNI PROFILI</a:t>
          </a:r>
          <a:endParaRPr lang="sl-SI" dirty="0"/>
        </a:p>
      </dgm:t>
    </dgm:pt>
    <dgm:pt modelId="{F58B6192-F484-4B62-928D-92AD286564C4}" type="parTrans" cxnId="{7065E512-2D47-4DCC-B287-F20EB02B64B6}">
      <dgm:prSet/>
      <dgm:spPr/>
    </dgm:pt>
    <dgm:pt modelId="{D6D5D67E-B4EF-41E5-8643-CD08C843356C}" type="sibTrans" cxnId="{7065E512-2D47-4DCC-B287-F20EB02B64B6}">
      <dgm:prSet/>
      <dgm:spPr/>
    </dgm:pt>
    <dgm:pt modelId="{A6BBADFD-17EC-44F1-B9FC-AA58A1452FC0}" type="pres">
      <dgm:prSet presAssocID="{A28BBB0A-8838-4F64-AC34-289B459440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269196C-26A0-432C-A481-672087C489E4}" type="pres">
      <dgm:prSet presAssocID="{2E19AD37-C2A5-4B8C-A381-5AB6D0E9AABE}" presName="parentLin" presStyleCnt="0"/>
      <dgm:spPr/>
    </dgm:pt>
    <dgm:pt modelId="{DA8AEE32-1A0D-4EF9-9075-4B7E00F728A1}" type="pres">
      <dgm:prSet presAssocID="{2E19AD37-C2A5-4B8C-A381-5AB6D0E9AABE}" presName="parentLeftMargin" presStyleLbl="node1" presStyleIdx="0" presStyleCnt="7"/>
      <dgm:spPr/>
      <dgm:t>
        <a:bodyPr/>
        <a:lstStyle/>
        <a:p>
          <a:endParaRPr lang="sl-SI"/>
        </a:p>
      </dgm:t>
    </dgm:pt>
    <dgm:pt modelId="{4D04D9AD-3038-4E98-997E-10D87816D041}" type="pres">
      <dgm:prSet presAssocID="{2E19AD37-C2A5-4B8C-A381-5AB6D0E9AAB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EA794E0-2A46-467C-A4C8-C1F3D45A31B2}" type="pres">
      <dgm:prSet presAssocID="{2E19AD37-C2A5-4B8C-A381-5AB6D0E9AABE}" presName="negativeSpace" presStyleCnt="0"/>
      <dgm:spPr/>
    </dgm:pt>
    <dgm:pt modelId="{7FD6C273-5DCF-4890-9403-D446A28F8262}" type="pres">
      <dgm:prSet presAssocID="{2E19AD37-C2A5-4B8C-A381-5AB6D0E9AABE}" presName="childText" presStyleLbl="conFgAcc1" presStyleIdx="0" presStyleCnt="7">
        <dgm:presLayoutVars>
          <dgm:bulletEnabled val="1"/>
        </dgm:presLayoutVars>
      </dgm:prSet>
      <dgm:spPr/>
    </dgm:pt>
    <dgm:pt modelId="{D21E9C63-77EA-411C-807F-D44E82F60F2C}" type="pres">
      <dgm:prSet presAssocID="{390F6DDA-07AB-427E-B87B-67E81FA6959A}" presName="spaceBetweenRectangles" presStyleCnt="0"/>
      <dgm:spPr/>
    </dgm:pt>
    <dgm:pt modelId="{2BF285E6-5069-4912-90FA-12FF5B9759A9}" type="pres">
      <dgm:prSet presAssocID="{37EB4BF4-3D76-4D72-A7B9-C6C2D6250407}" presName="parentLin" presStyleCnt="0"/>
      <dgm:spPr/>
    </dgm:pt>
    <dgm:pt modelId="{7ECE1661-64B1-49CC-A03B-D847EE14387F}" type="pres">
      <dgm:prSet presAssocID="{37EB4BF4-3D76-4D72-A7B9-C6C2D6250407}" presName="parentLeftMargin" presStyleLbl="node1" presStyleIdx="0" presStyleCnt="7"/>
      <dgm:spPr/>
      <dgm:t>
        <a:bodyPr/>
        <a:lstStyle/>
        <a:p>
          <a:endParaRPr lang="sl-SI"/>
        </a:p>
      </dgm:t>
    </dgm:pt>
    <dgm:pt modelId="{22DA5A7F-EF6B-46C5-ABF3-A4A7AA64822C}" type="pres">
      <dgm:prSet presAssocID="{37EB4BF4-3D76-4D72-A7B9-C6C2D625040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A8CD39E-B072-414A-BA6C-B5B1A7EDF415}" type="pres">
      <dgm:prSet presAssocID="{37EB4BF4-3D76-4D72-A7B9-C6C2D6250407}" presName="negativeSpace" presStyleCnt="0"/>
      <dgm:spPr/>
    </dgm:pt>
    <dgm:pt modelId="{074FBB5A-6335-4A11-A7D4-8543298A33A0}" type="pres">
      <dgm:prSet presAssocID="{37EB4BF4-3D76-4D72-A7B9-C6C2D6250407}" presName="childText" presStyleLbl="conFgAcc1" presStyleIdx="1" presStyleCnt="7">
        <dgm:presLayoutVars>
          <dgm:bulletEnabled val="1"/>
        </dgm:presLayoutVars>
      </dgm:prSet>
      <dgm:spPr/>
    </dgm:pt>
    <dgm:pt modelId="{3313FA41-01B6-4B34-8D96-2AC562E4ACD1}" type="pres">
      <dgm:prSet presAssocID="{50B41A75-C69F-4BBE-9D8E-2365F108D2C4}" presName="spaceBetweenRectangles" presStyleCnt="0"/>
      <dgm:spPr/>
    </dgm:pt>
    <dgm:pt modelId="{4CE2A2C0-35B4-4BF2-AF7E-B9FC1B3A4490}" type="pres">
      <dgm:prSet presAssocID="{90AA652B-0158-4348-94E3-934509381B5B}" presName="parentLin" presStyleCnt="0"/>
      <dgm:spPr/>
    </dgm:pt>
    <dgm:pt modelId="{621CFAFD-2104-40DB-B8BF-4F8B2E760D58}" type="pres">
      <dgm:prSet presAssocID="{90AA652B-0158-4348-94E3-934509381B5B}" presName="parentLeftMargin" presStyleLbl="node1" presStyleIdx="1" presStyleCnt="7"/>
      <dgm:spPr/>
      <dgm:t>
        <a:bodyPr/>
        <a:lstStyle/>
        <a:p>
          <a:endParaRPr lang="sl-SI"/>
        </a:p>
      </dgm:t>
    </dgm:pt>
    <dgm:pt modelId="{3B92550C-277A-4ABC-A2CA-356B30854E12}" type="pres">
      <dgm:prSet presAssocID="{90AA652B-0158-4348-94E3-934509381B5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F84974-6364-4029-B083-F7295F58046C}" type="pres">
      <dgm:prSet presAssocID="{90AA652B-0158-4348-94E3-934509381B5B}" presName="negativeSpace" presStyleCnt="0"/>
      <dgm:spPr/>
    </dgm:pt>
    <dgm:pt modelId="{AC4D8240-EB06-4A08-83BD-E5320F015F3E}" type="pres">
      <dgm:prSet presAssocID="{90AA652B-0158-4348-94E3-934509381B5B}" presName="childText" presStyleLbl="conFgAcc1" presStyleIdx="2" presStyleCnt="7">
        <dgm:presLayoutVars>
          <dgm:bulletEnabled val="1"/>
        </dgm:presLayoutVars>
      </dgm:prSet>
      <dgm:spPr/>
    </dgm:pt>
    <dgm:pt modelId="{A2574FA3-A315-4EBB-8997-DBA7231EF5AB}" type="pres">
      <dgm:prSet presAssocID="{6D20ED19-5B10-475D-9577-AB628FDE8C8C}" presName="spaceBetweenRectangles" presStyleCnt="0"/>
      <dgm:spPr/>
    </dgm:pt>
    <dgm:pt modelId="{CBFDB637-6225-474A-B100-2F37AF7A9F03}" type="pres">
      <dgm:prSet presAssocID="{3517073F-83C2-4575-82A7-24FBA90B0CE0}" presName="parentLin" presStyleCnt="0"/>
      <dgm:spPr/>
    </dgm:pt>
    <dgm:pt modelId="{9379CD61-4DB6-40CC-AD64-E4C50FC01BB5}" type="pres">
      <dgm:prSet presAssocID="{3517073F-83C2-4575-82A7-24FBA90B0CE0}" presName="parentLeftMargin" presStyleLbl="node1" presStyleIdx="2" presStyleCnt="7"/>
      <dgm:spPr/>
      <dgm:t>
        <a:bodyPr/>
        <a:lstStyle/>
        <a:p>
          <a:endParaRPr lang="sl-SI"/>
        </a:p>
      </dgm:t>
    </dgm:pt>
    <dgm:pt modelId="{2FC4CBCC-3CA3-4784-8BE1-B2B8D2A3BEED}" type="pres">
      <dgm:prSet presAssocID="{3517073F-83C2-4575-82A7-24FBA90B0CE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F0920EF-93C9-41B3-9DEA-22582F0BC993}" type="pres">
      <dgm:prSet presAssocID="{3517073F-83C2-4575-82A7-24FBA90B0CE0}" presName="negativeSpace" presStyleCnt="0"/>
      <dgm:spPr/>
    </dgm:pt>
    <dgm:pt modelId="{90C7FF9B-5F95-4EBF-9A36-5BCDAB098F76}" type="pres">
      <dgm:prSet presAssocID="{3517073F-83C2-4575-82A7-24FBA90B0CE0}" presName="childText" presStyleLbl="conFgAcc1" presStyleIdx="3" presStyleCnt="7">
        <dgm:presLayoutVars>
          <dgm:bulletEnabled val="1"/>
        </dgm:presLayoutVars>
      </dgm:prSet>
      <dgm:spPr/>
    </dgm:pt>
    <dgm:pt modelId="{CB4E81ED-10DF-42C5-A08A-D1366AA99384}" type="pres">
      <dgm:prSet presAssocID="{1CE84B79-6007-4DA6-AFCC-BB585C84799E}" presName="spaceBetweenRectangles" presStyleCnt="0"/>
      <dgm:spPr/>
    </dgm:pt>
    <dgm:pt modelId="{D3C896B9-77E4-4DB9-85F5-68853D66FC8C}" type="pres">
      <dgm:prSet presAssocID="{AD0B39CF-7BF8-4D90-A0B4-B2E0791DAC99}" presName="parentLin" presStyleCnt="0"/>
      <dgm:spPr/>
    </dgm:pt>
    <dgm:pt modelId="{39FA7A77-3954-453F-8398-71C06C5352F0}" type="pres">
      <dgm:prSet presAssocID="{AD0B39CF-7BF8-4D90-A0B4-B2E0791DAC99}" presName="parentLeftMargin" presStyleLbl="node1" presStyleIdx="3" presStyleCnt="7"/>
      <dgm:spPr/>
      <dgm:t>
        <a:bodyPr/>
        <a:lstStyle/>
        <a:p>
          <a:endParaRPr lang="sl-SI"/>
        </a:p>
      </dgm:t>
    </dgm:pt>
    <dgm:pt modelId="{3AFC30B6-8B49-4348-86F0-59F8EB402155}" type="pres">
      <dgm:prSet presAssocID="{AD0B39CF-7BF8-4D90-A0B4-B2E0791DAC9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5C81FFB-302C-4271-879C-4FC3D72A1B36}" type="pres">
      <dgm:prSet presAssocID="{AD0B39CF-7BF8-4D90-A0B4-B2E0791DAC99}" presName="negativeSpace" presStyleCnt="0"/>
      <dgm:spPr/>
    </dgm:pt>
    <dgm:pt modelId="{23950A19-D9F9-4C0F-BA50-A15FBD7632AB}" type="pres">
      <dgm:prSet presAssocID="{AD0B39CF-7BF8-4D90-A0B4-B2E0791DAC99}" presName="childText" presStyleLbl="conFgAcc1" presStyleIdx="4" presStyleCnt="7">
        <dgm:presLayoutVars>
          <dgm:bulletEnabled val="1"/>
        </dgm:presLayoutVars>
      </dgm:prSet>
      <dgm:spPr/>
    </dgm:pt>
    <dgm:pt modelId="{28E5B934-DE27-4557-A632-1664C6112BB1}" type="pres">
      <dgm:prSet presAssocID="{A0330917-B20C-4489-956A-BC82A1DE04DE}" presName="spaceBetweenRectangles" presStyleCnt="0"/>
      <dgm:spPr/>
    </dgm:pt>
    <dgm:pt modelId="{37745999-17B6-408C-8F8B-44FB851DD6C3}" type="pres">
      <dgm:prSet presAssocID="{70235064-F06D-46A6-B3CD-E7F9799BB188}" presName="parentLin" presStyleCnt="0"/>
      <dgm:spPr/>
    </dgm:pt>
    <dgm:pt modelId="{297FC155-8CD6-47F6-9210-E1B8B075C5D2}" type="pres">
      <dgm:prSet presAssocID="{70235064-F06D-46A6-B3CD-E7F9799BB188}" presName="parentLeftMargin" presStyleLbl="node1" presStyleIdx="4" presStyleCnt="7"/>
      <dgm:spPr/>
      <dgm:t>
        <a:bodyPr/>
        <a:lstStyle/>
        <a:p>
          <a:endParaRPr lang="sl-SI"/>
        </a:p>
      </dgm:t>
    </dgm:pt>
    <dgm:pt modelId="{911FC851-19A3-412B-AB1B-32CB2B42C9AC}" type="pres">
      <dgm:prSet presAssocID="{70235064-F06D-46A6-B3CD-E7F9799BB18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9E1A62F-DFF5-497F-9BB1-30E46C2EAA0F}" type="pres">
      <dgm:prSet presAssocID="{70235064-F06D-46A6-B3CD-E7F9799BB188}" presName="negativeSpace" presStyleCnt="0"/>
      <dgm:spPr/>
    </dgm:pt>
    <dgm:pt modelId="{9B9495C4-2CD7-448E-8E48-A335D2B58D14}" type="pres">
      <dgm:prSet presAssocID="{70235064-F06D-46A6-B3CD-E7F9799BB188}" presName="childText" presStyleLbl="conFgAcc1" presStyleIdx="5" presStyleCnt="7">
        <dgm:presLayoutVars>
          <dgm:bulletEnabled val="1"/>
        </dgm:presLayoutVars>
      </dgm:prSet>
      <dgm:spPr/>
    </dgm:pt>
    <dgm:pt modelId="{B98520B5-7640-459C-9AA3-5AE226423605}" type="pres">
      <dgm:prSet presAssocID="{CEEE2B31-E49C-4E79-83AE-2D5BE7E15ADE}" presName="spaceBetweenRectangles" presStyleCnt="0"/>
      <dgm:spPr/>
    </dgm:pt>
    <dgm:pt modelId="{F73B4E31-D17B-49C9-9BA0-FB49EA8BA555}" type="pres">
      <dgm:prSet presAssocID="{CAC22047-4458-4A6C-AC7C-62201EC05597}" presName="parentLin" presStyleCnt="0"/>
      <dgm:spPr/>
    </dgm:pt>
    <dgm:pt modelId="{881A23E2-6842-4C7E-ADDB-08D88E47B2AC}" type="pres">
      <dgm:prSet presAssocID="{CAC22047-4458-4A6C-AC7C-62201EC05597}" presName="parentLeftMargin" presStyleLbl="node1" presStyleIdx="5" presStyleCnt="7"/>
      <dgm:spPr/>
      <dgm:t>
        <a:bodyPr/>
        <a:lstStyle/>
        <a:p>
          <a:endParaRPr lang="sl-SI"/>
        </a:p>
      </dgm:t>
    </dgm:pt>
    <dgm:pt modelId="{161F51A5-B42B-46C5-B216-978C836E3E5D}" type="pres">
      <dgm:prSet presAssocID="{CAC22047-4458-4A6C-AC7C-62201EC0559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1E8EC16-84A9-4C2B-9DAE-24715927676B}" type="pres">
      <dgm:prSet presAssocID="{CAC22047-4458-4A6C-AC7C-62201EC05597}" presName="negativeSpace" presStyleCnt="0"/>
      <dgm:spPr/>
    </dgm:pt>
    <dgm:pt modelId="{B4DEF4BF-C4D6-480C-BDBF-16E773309C15}" type="pres">
      <dgm:prSet presAssocID="{CAC22047-4458-4A6C-AC7C-62201EC0559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B6B5A60-AB66-4313-9844-72AA6189AA8E}" type="presOf" srcId="{37EB4BF4-3D76-4D72-A7B9-C6C2D6250407}" destId="{7ECE1661-64B1-49CC-A03B-D847EE14387F}" srcOrd="0" destOrd="0" presId="urn:microsoft.com/office/officeart/2005/8/layout/list1"/>
    <dgm:cxn modelId="{9D864367-A48A-41D0-83D9-F1ADAA67BF60}" type="presOf" srcId="{AD0B39CF-7BF8-4D90-A0B4-B2E0791DAC99}" destId="{39FA7A77-3954-453F-8398-71C06C5352F0}" srcOrd="0" destOrd="0" presId="urn:microsoft.com/office/officeart/2005/8/layout/list1"/>
    <dgm:cxn modelId="{836A5571-861E-47CB-8ED9-8357C390BF89}" srcId="{A28BBB0A-8838-4F64-AC34-289B459440FF}" destId="{70235064-F06D-46A6-B3CD-E7F9799BB188}" srcOrd="5" destOrd="0" parTransId="{DA9F3CF1-79F2-4A4D-BF9F-CDF07F3FDF88}" sibTransId="{CEEE2B31-E49C-4E79-83AE-2D5BE7E15ADE}"/>
    <dgm:cxn modelId="{EFB3873C-FF52-44A2-A5BB-67E6FF30FF73}" type="presOf" srcId="{3517073F-83C2-4575-82A7-24FBA90B0CE0}" destId="{2FC4CBCC-3CA3-4784-8BE1-B2B8D2A3BEED}" srcOrd="1" destOrd="0" presId="urn:microsoft.com/office/officeart/2005/8/layout/list1"/>
    <dgm:cxn modelId="{7065E512-2D47-4DCC-B287-F20EB02B64B6}" srcId="{A28BBB0A-8838-4F64-AC34-289B459440FF}" destId="{CAC22047-4458-4A6C-AC7C-62201EC05597}" srcOrd="6" destOrd="0" parTransId="{F58B6192-F484-4B62-928D-92AD286564C4}" sibTransId="{D6D5D67E-B4EF-41E5-8643-CD08C843356C}"/>
    <dgm:cxn modelId="{FC6FCBFD-3170-4493-A93E-A3E91FDA69EE}" srcId="{A28BBB0A-8838-4F64-AC34-289B459440FF}" destId="{3517073F-83C2-4575-82A7-24FBA90B0CE0}" srcOrd="3" destOrd="0" parTransId="{BF4410E5-70B8-4FB3-807D-2D80A98FE1C9}" sibTransId="{1CE84B79-6007-4DA6-AFCC-BB585C84799E}"/>
    <dgm:cxn modelId="{062D846D-90AF-4E76-B0FF-08A2B5A0C2C5}" srcId="{A28BBB0A-8838-4F64-AC34-289B459440FF}" destId="{AD0B39CF-7BF8-4D90-A0B4-B2E0791DAC99}" srcOrd="4" destOrd="0" parTransId="{91EE3F15-17E1-4C8B-ABC3-9CB8C72C78F3}" sibTransId="{A0330917-B20C-4489-956A-BC82A1DE04DE}"/>
    <dgm:cxn modelId="{B230C6B9-3F07-44E9-B2EF-222AA3F85D6E}" type="presOf" srcId="{70235064-F06D-46A6-B3CD-E7F9799BB188}" destId="{911FC851-19A3-412B-AB1B-32CB2B42C9AC}" srcOrd="1" destOrd="0" presId="urn:microsoft.com/office/officeart/2005/8/layout/list1"/>
    <dgm:cxn modelId="{8492B35B-4D92-45A5-B985-F281C6A3C4D1}" srcId="{A28BBB0A-8838-4F64-AC34-289B459440FF}" destId="{90AA652B-0158-4348-94E3-934509381B5B}" srcOrd="2" destOrd="0" parTransId="{638E2F75-B105-44B1-918E-1DD9060FC919}" sibTransId="{6D20ED19-5B10-475D-9577-AB628FDE8C8C}"/>
    <dgm:cxn modelId="{55C81B37-FDA5-45D7-B44A-F567BA73DE42}" type="presOf" srcId="{90AA652B-0158-4348-94E3-934509381B5B}" destId="{621CFAFD-2104-40DB-B8BF-4F8B2E760D58}" srcOrd="0" destOrd="0" presId="urn:microsoft.com/office/officeart/2005/8/layout/list1"/>
    <dgm:cxn modelId="{3EC24F64-66C9-48D4-A0D9-1D4666DC6FEC}" type="presOf" srcId="{37EB4BF4-3D76-4D72-A7B9-C6C2D6250407}" destId="{22DA5A7F-EF6B-46C5-ABF3-A4A7AA64822C}" srcOrd="1" destOrd="0" presId="urn:microsoft.com/office/officeart/2005/8/layout/list1"/>
    <dgm:cxn modelId="{41ABCAF6-EBFD-4A73-9EDA-7D6BA671C7CE}" srcId="{A28BBB0A-8838-4F64-AC34-289B459440FF}" destId="{37EB4BF4-3D76-4D72-A7B9-C6C2D6250407}" srcOrd="1" destOrd="0" parTransId="{BAE1FA3C-9B97-4A6D-BA51-F873C8BCE2EA}" sibTransId="{50B41A75-C69F-4BBE-9D8E-2365F108D2C4}"/>
    <dgm:cxn modelId="{5990983B-F605-4265-A947-97078C91B353}" type="presOf" srcId="{70235064-F06D-46A6-B3CD-E7F9799BB188}" destId="{297FC155-8CD6-47F6-9210-E1B8B075C5D2}" srcOrd="0" destOrd="0" presId="urn:microsoft.com/office/officeart/2005/8/layout/list1"/>
    <dgm:cxn modelId="{82A82AC1-19EB-451A-8472-08091AC62799}" type="presOf" srcId="{A28BBB0A-8838-4F64-AC34-289B459440FF}" destId="{A6BBADFD-17EC-44F1-B9FC-AA58A1452FC0}" srcOrd="0" destOrd="0" presId="urn:microsoft.com/office/officeart/2005/8/layout/list1"/>
    <dgm:cxn modelId="{C8C2C325-9BB2-4218-B03B-4E962FC65521}" type="presOf" srcId="{CAC22047-4458-4A6C-AC7C-62201EC05597}" destId="{161F51A5-B42B-46C5-B216-978C836E3E5D}" srcOrd="1" destOrd="0" presId="urn:microsoft.com/office/officeart/2005/8/layout/list1"/>
    <dgm:cxn modelId="{CCD20E7F-75F7-4A0F-B265-7A4108F68BC8}" type="presOf" srcId="{2E19AD37-C2A5-4B8C-A381-5AB6D0E9AABE}" destId="{4D04D9AD-3038-4E98-997E-10D87816D041}" srcOrd="1" destOrd="0" presId="urn:microsoft.com/office/officeart/2005/8/layout/list1"/>
    <dgm:cxn modelId="{093C5319-5F65-4C30-B75C-FF59AE22ED13}" srcId="{A28BBB0A-8838-4F64-AC34-289B459440FF}" destId="{2E19AD37-C2A5-4B8C-A381-5AB6D0E9AABE}" srcOrd="0" destOrd="0" parTransId="{1233F408-933D-43F0-8A78-F7CED435A928}" sibTransId="{390F6DDA-07AB-427E-B87B-67E81FA6959A}"/>
    <dgm:cxn modelId="{66CD22AE-6978-42B2-966E-7222F638A2F3}" type="presOf" srcId="{90AA652B-0158-4348-94E3-934509381B5B}" destId="{3B92550C-277A-4ABC-A2CA-356B30854E12}" srcOrd="1" destOrd="0" presId="urn:microsoft.com/office/officeart/2005/8/layout/list1"/>
    <dgm:cxn modelId="{74F735D0-6E1B-43F4-AD8B-190958ADDBAA}" type="presOf" srcId="{3517073F-83C2-4575-82A7-24FBA90B0CE0}" destId="{9379CD61-4DB6-40CC-AD64-E4C50FC01BB5}" srcOrd="0" destOrd="0" presId="urn:microsoft.com/office/officeart/2005/8/layout/list1"/>
    <dgm:cxn modelId="{D60D6684-66F9-454B-A79E-6DAFBB566F82}" type="presOf" srcId="{2E19AD37-C2A5-4B8C-A381-5AB6D0E9AABE}" destId="{DA8AEE32-1A0D-4EF9-9075-4B7E00F728A1}" srcOrd="0" destOrd="0" presId="urn:microsoft.com/office/officeart/2005/8/layout/list1"/>
    <dgm:cxn modelId="{E5B70B62-DF3E-4409-A024-5D9C22906A60}" type="presOf" srcId="{AD0B39CF-7BF8-4D90-A0B4-B2E0791DAC99}" destId="{3AFC30B6-8B49-4348-86F0-59F8EB402155}" srcOrd="1" destOrd="0" presId="urn:microsoft.com/office/officeart/2005/8/layout/list1"/>
    <dgm:cxn modelId="{A4BA723C-0225-4423-A7E9-5A5C46E19FD5}" type="presOf" srcId="{CAC22047-4458-4A6C-AC7C-62201EC05597}" destId="{881A23E2-6842-4C7E-ADDB-08D88E47B2AC}" srcOrd="0" destOrd="0" presId="urn:microsoft.com/office/officeart/2005/8/layout/list1"/>
    <dgm:cxn modelId="{BF4A0B3E-22D9-413E-9648-F8C499B59AD4}" type="presParOf" srcId="{A6BBADFD-17EC-44F1-B9FC-AA58A1452FC0}" destId="{1269196C-26A0-432C-A481-672087C489E4}" srcOrd="0" destOrd="0" presId="urn:microsoft.com/office/officeart/2005/8/layout/list1"/>
    <dgm:cxn modelId="{D1095FC8-D11E-4C3C-95A5-7EB8C0B2B65C}" type="presParOf" srcId="{1269196C-26A0-432C-A481-672087C489E4}" destId="{DA8AEE32-1A0D-4EF9-9075-4B7E00F728A1}" srcOrd="0" destOrd="0" presId="urn:microsoft.com/office/officeart/2005/8/layout/list1"/>
    <dgm:cxn modelId="{6D751A31-14C6-4FC3-9757-23D481278489}" type="presParOf" srcId="{1269196C-26A0-432C-A481-672087C489E4}" destId="{4D04D9AD-3038-4E98-997E-10D87816D041}" srcOrd="1" destOrd="0" presId="urn:microsoft.com/office/officeart/2005/8/layout/list1"/>
    <dgm:cxn modelId="{586512FA-445A-47EF-9267-7E0D4BE0D878}" type="presParOf" srcId="{A6BBADFD-17EC-44F1-B9FC-AA58A1452FC0}" destId="{FEA794E0-2A46-467C-A4C8-C1F3D45A31B2}" srcOrd="1" destOrd="0" presId="urn:microsoft.com/office/officeart/2005/8/layout/list1"/>
    <dgm:cxn modelId="{49EFF2E8-8AED-47DD-925E-1183404165D6}" type="presParOf" srcId="{A6BBADFD-17EC-44F1-B9FC-AA58A1452FC0}" destId="{7FD6C273-5DCF-4890-9403-D446A28F8262}" srcOrd="2" destOrd="0" presId="urn:microsoft.com/office/officeart/2005/8/layout/list1"/>
    <dgm:cxn modelId="{D902A07F-C8A6-4B4E-A2C0-D6A3739EDE8B}" type="presParOf" srcId="{A6BBADFD-17EC-44F1-B9FC-AA58A1452FC0}" destId="{D21E9C63-77EA-411C-807F-D44E82F60F2C}" srcOrd="3" destOrd="0" presId="urn:microsoft.com/office/officeart/2005/8/layout/list1"/>
    <dgm:cxn modelId="{B622A292-F2D7-4AFC-B58B-F3B8D0562F31}" type="presParOf" srcId="{A6BBADFD-17EC-44F1-B9FC-AA58A1452FC0}" destId="{2BF285E6-5069-4912-90FA-12FF5B9759A9}" srcOrd="4" destOrd="0" presId="urn:microsoft.com/office/officeart/2005/8/layout/list1"/>
    <dgm:cxn modelId="{722B1A55-A76C-4307-98B3-3321C89F5E30}" type="presParOf" srcId="{2BF285E6-5069-4912-90FA-12FF5B9759A9}" destId="{7ECE1661-64B1-49CC-A03B-D847EE14387F}" srcOrd="0" destOrd="0" presId="urn:microsoft.com/office/officeart/2005/8/layout/list1"/>
    <dgm:cxn modelId="{88BF3CB1-6D4F-4931-92FA-16D7939665FE}" type="presParOf" srcId="{2BF285E6-5069-4912-90FA-12FF5B9759A9}" destId="{22DA5A7F-EF6B-46C5-ABF3-A4A7AA64822C}" srcOrd="1" destOrd="0" presId="urn:microsoft.com/office/officeart/2005/8/layout/list1"/>
    <dgm:cxn modelId="{96DD7462-2355-4198-B9B3-BA0A1A1C4233}" type="presParOf" srcId="{A6BBADFD-17EC-44F1-B9FC-AA58A1452FC0}" destId="{9A8CD39E-B072-414A-BA6C-B5B1A7EDF415}" srcOrd="5" destOrd="0" presId="urn:microsoft.com/office/officeart/2005/8/layout/list1"/>
    <dgm:cxn modelId="{1108AD8F-EBE1-46F4-A60D-C97B5E2F7DFB}" type="presParOf" srcId="{A6BBADFD-17EC-44F1-B9FC-AA58A1452FC0}" destId="{074FBB5A-6335-4A11-A7D4-8543298A33A0}" srcOrd="6" destOrd="0" presId="urn:microsoft.com/office/officeart/2005/8/layout/list1"/>
    <dgm:cxn modelId="{E323DA4E-08CB-4697-B1A2-9A062D1F9527}" type="presParOf" srcId="{A6BBADFD-17EC-44F1-B9FC-AA58A1452FC0}" destId="{3313FA41-01B6-4B34-8D96-2AC562E4ACD1}" srcOrd="7" destOrd="0" presId="urn:microsoft.com/office/officeart/2005/8/layout/list1"/>
    <dgm:cxn modelId="{54D51F0E-2238-43C2-AA8F-E914B34FC241}" type="presParOf" srcId="{A6BBADFD-17EC-44F1-B9FC-AA58A1452FC0}" destId="{4CE2A2C0-35B4-4BF2-AF7E-B9FC1B3A4490}" srcOrd="8" destOrd="0" presId="urn:microsoft.com/office/officeart/2005/8/layout/list1"/>
    <dgm:cxn modelId="{F071BB0F-A83A-4EB4-920A-6488E88B73BC}" type="presParOf" srcId="{4CE2A2C0-35B4-4BF2-AF7E-B9FC1B3A4490}" destId="{621CFAFD-2104-40DB-B8BF-4F8B2E760D58}" srcOrd="0" destOrd="0" presId="urn:microsoft.com/office/officeart/2005/8/layout/list1"/>
    <dgm:cxn modelId="{79535F30-3CF4-4A18-87D7-EC02C644A627}" type="presParOf" srcId="{4CE2A2C0-35B4-4BF2-AF7E-B9FC1B3A4490}" destId="{3B92550C-277A-4ABC-A2CA-356B30854E12}" srcOrd="1" destOrd="0" presId="urn:microsoft.com/office/officeart/2005/8/layout/list1"/>
    <dgm:cxn modelId="{8AB21DE8-805A-46EA-AF08-51E7FB60C909}" type="presParOf" srcId="{A6BBADFD-17EC-44F1-B9FC-AA58A1452FC0}" destId="{88F84974-6364-4029-B083-F7295F58046C}" srcOrd="9" destOrd="0" presId="urn:microsoft.com/office/officeart/2005/8/layout/list1"/>
    <dgm:cxn modelId="{69AF54EC-2BAF-4B5A-A4E7-3DABD88B525A}" type="presParOf" srcId="{A6BBADFD-17EC-44F1-B9FC-AA58A1452FC0}" destId="{AC4D8240-EB06-4A08-83BD-E5320F015F3E}" srcOrd="10" destOrd="0" presId="urn:microsoft.com/office/officeart/2005/8/layout/list1"/>
    <dgm:cxn modelId="{C34E9789-88D5-41B3-8606-4696C4821927}" type="presParOf" srcId="{A6BBADFD-17EC-44F1-B9FC-AA58A1452FC0}" destId="{A2574FA3-A315-4EBB-8997-DBA7231EF5AB}" srcOrd="11" destOrd="0" presId="urn:microsoft.com/office/officeart/2005/8/layout/list1"/>
    <dgm:cxn modelId="{5012D84D-142E-4197-A32D-8508A28BA677}" type="presParOf" srcId="{A6BBADFD-17EC-44F1-B9FC-AA58A1452FC0}" destId="{CBFDB637-6225-474A-B100-2F37AF7A9F03}" srcOrd="12" destOrd="0" presId="urn:microsoft.com/office/officeart/2005/8/layout/list1"/>
    <dgm:cxn modelId="{5469D3E5-DDB9-461C-BA89-0EF2B980439A}" type="presParOf" srcId="{CBFDB637-6225-474A-B100-2F37AF7A9F03}" destId="{9379CD61-4DB6-40CC-AD64-E4C50FC01BB5}" srcOrd="0" destOrd="0" presId="urn:microsoft.com/office/officeart/2005/8/layout/list1"/>
    <dgm:cxn modelId="{70A94521-9975-40F3-898F-C7D7CF409501}" type="presParOf" srcId="{CBFDB637-6225-474A-B100-2F37AF7A9F03}" destId="{2FC4CBCC-3CA3-4784-8BE1-B2B8D2A3BEED}" srcOrd="1" destOrd="0" presId="urn:microsoft.com/office/officeart/2005/8/layout/list1"/>
    <dgm:cxn modelId="{87D5B132-EEAE-4A84-87DA-358E1ADBB553}" type="presParOf" srcId="{A6BBADFD-17EC-44F1-B9FC-AA58A1452FC0}" destId="{3F0920EF-93C9-41B3-9DEA-22582F0BC993}" srcOrd="13" destOrd="0" presId="urn:microsoft.com/office/officeart/2005/8/layout/list1"/>
    <dgm:cxn modelId="{D4E937C7-584B-43E1-AD50-BE8EE9D98E38}" type="presParOf" srcId="{A6BBADFD-17EC-44F1-B9FC-AA58A1452FC0}" destId="{90C7FF9B-5F95-4EBF-9A36-5BCDAB098F76}" srcOrd="14" destOrd="0" presId="urn:microsoft.com/office/officeart/2005/8/layout/list1"/>
    <dgm:cxn modelId="{828378CB-4C46-422D-9ACA-201DE63EFDD8}" type="presParOf" srcId="{A6BBADFD-17EC-44F1-B9FC-AA58A1452FC0}" destId="{CB4E81ED-10DF-42C5-A08A-D1366AA99384}" srcOrd="15" destOrd="0" presId="urn:microsoft.com/office/officeart/2005/8/layout/list1"/>
    <dgm:cxn modelId="{D68ADE3D-E1D8-49AD-8F3E-ADFEB47CBDEA}" type="presParOf" srcId="{A6BBADFD-17EC-44F1-B9FC-AA58A1452FC0}" destId="{D3C896B9-77E4-4DB9-85F5-68853D66FC8C}" srcOrd="16" destOrd="0" presId="urn:microsoft.com/office/officeart/2005/8/layout/list1"/>
    <dgm:cxn modelId="{EF770445-8104-45F3-BDD3-7F2412F0E4D7}" type="presParOf" srcId="{D3C896B9-77E4-4DB9-85F5-68853D66FC8C}" destId="{39FA7A77-3954-453F-8398-71C06C5352F0}" srcOrd="0" destOrd="0" presId="urn:microsoft.com/office/officeart/2005/8/layout/list1"/>
    <dgm:cxn modelId="{023B1943-331A-4A0F-9433-3F5F999CC456}" type="presParOf" srcId="{D3C896B9-77E4-4DB9-85F5-68853D66FC8C}" destId="{3AFC30B6-8B49-4348-86F0-59F8EB402155}" srcOrd="1" destOrd="0" presId="urn:microsoft.com/office/officeart/2005/8/layout/list1"/>
    <dgm:cxn modelId="{8B970DF9-3913-48E7-943D-982C2205426B}" type="presParOf" srcId="{A6BBADFD-17EC-44F1-B9FC-AA58A1452FC0}" destId="{35C81FFB-302C-4271-879C-4FC3D72A1B36}" srcOrd="17" destOrd="0" presId="urn:microsoft.com/office/officeart/2005/8/layout/list1"/>
    <dgm:cxn modelId="{0FC5DCC0-3970-4310-9C0F-4AD266885395}" type="presParOf" srcId="{A6BBADFD-17EC-44F1-B9FC-AA58A1452FC0}" destId="{23950A19-D9F9-4C0F-BA50-A15FBD7632AB}" srcOrd="18" destOrd="0" presId="urn:microsoft.com/office/officeart/2005/8/layout/list1"/>
    <dgm:cxn modelId="{133F9363-7CB8-4310-AE59-6047D548CC5A}" type="presParOf" srcId="{A6BBADFD-17EC-44F1-B9FC-AA58A1452FC0}" destId="{28E5B934-DE27-4557-A632-1664C6112BB1}" srcOrd="19" destOrd="0" presId="urn:microsoft.com/office/officeart/2005/8/layout/list1"/>
    <dgm:cxn modelId="{0E8F9201-F0CB-4E23-9A19-557DEBFF7714}" type="presParOf" srcId="{A6BBADFD-17EC-44F1-B9FC-AA58A1452FC0}" destId="{37745999-17B6-408C-8F8B-44FB851DD6C3}" srcOrd="20" destOrd="0" presId="urn:microsoft.com/office/officeart/2005/8/layout/list1"/>
    <dgm:cxn modelId="{0372286E-8197-41B6-9AE2-38EFFDE1B380}" type="presParOf" srcId="{37745999-17B6-408C-8F8B-44FB851DD6C3}" destId="{297FC155-8CD6-47F6-9210-E1B8B075C5D2}" srcOrd="0" destOrd="0" presId="urn:microsoft.com/office/officeart/2005/8/layout/list1"/>
    <dgm:cxn modelId="{E1978493-3237-4A76-B851-48FC8054F889}" type="presParOf" srcId="{37745999-17B6-408C-8F8B-44FB851DD6C3}" destId="{911FC851-19A3-412B-AB1B-32CB2B42C9AC}" srcOrd="1" destOrd="0" presId="urn:microsoft.com/office/officeart/2005/8/layout/list1"/>
    <dgm:cxn modelId="{E49AE411-BE5F-423E-9214-F4479B6C61C7}" type="presParOf" srcId="{A6BBADFD-17EC-44F1-B9FC-AA58A1452FC0}" destId="{79E1A62F-DFF5-497F-9BB1-30E46C2EAA0F}" srcOrd="21" destOrd="0" presId="urn:microsoft.com/office/officeart/2005/8/layout/list1"/>
    <dgm:cxn modelId="{2259169D-ABFF-4585-B995-9559740022EF}" type="presParOf" srcId="{A6BBADFD-17EC-44F1-B9FC-AA58A1452FC0}" destId="{9B9495C4-2CD7-448E-8E48-A335D2B58D14}" srcOrd="22" destOrd="0" presId="urn:microsoft.com/office/officeart/2005/8/layout/list1"/>
    <dgm:cxn modelId="{399272CC-753E-40E2-BDAC-6580C8DB5950}" type="presParOf" srcId="{A6BBADFD-17EC-44F1-B9FC-AA58A1452FC0}" destId="{B98520B5-7640-459C-9AA3-5AE226423605}" srcOrd="23" destOrd="0" presId="urn:microsoft.com/office/officeart/2005/8/layout/list1"/>
    <dgm:cxn modelId="{2CD51312-6503-4E19-A2BD-F59BC6958A3B}" type="presParOf" srcId="{A6BBADFD-17EC-44F1-B9FC-AA58A1452FC0}" destId="{F73B4E31-D17B-49C9-9BA0-FB49EA8BA555}" srcOrd="24" destOrd="0" presId="urn:microsoft.com/office/officeart/2005/8/layout/list1"/>
    <dgm:cxn modelId="{DBC6D3AE-3899-447A-A03C-2F9150CAA431}" type="presParOf" srcId="{F73B4E31-D17B-49C9-9BA0-FB49EA8BA555}" destId="{881A23E2-6842-4C7E-ADDB-08D88E47B2AC}" srcOrd="0" destOrd="0" presId="urn:microsoft.com/office/officeart/2005/8/layout/list1"/>
    <dgm:cxn modelId="{6559F515-B0F9-458C-B2C8-112F440E95CB}" type="presParOf" srcId="{F73B4E31-D17B-49C9-9BA0-FB49EA8BA555}" destId="{161F51A5-B42B-46C5-B216-978C836E3E5D}" srcOrd="1" destOrd="0" presId="urn:microsoft.com/office/officeart/2005/8/layout/list1"/>
    <dgm:cxn modelId="{3A1D6BAC-AA60-4825-AB0A-4BC39C29740A}" type="presParOf" srcId="{A6BBADFD-17EC-44F1-B9FC-AA58A1452FC0}" destId="{31E8EC16-84A9-4C2B-9DAE-24715927676B}" srcOrd="25" destOrd="0" presId="urn:microsoft.com/office/officeart/2005/8/layout/list1"/>
    <dgm:cxn modelId="{21B45E3E-8F41-458B-A3B4-32E5855D34FD}" type="presParOf" srcId="{A6BBADFD-17EC-44F1-B9FC-AA58A1452FC0}" destId="{B4DEF4BF-C4D6-480C-BDBF-16E773309C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8F77C-77C5-4173-BA1F-5099F1B5F1C9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sl-SI"/>
        </a:p>
      </dgm:t>
    </dgm:pt>
    <dgm:pt modelId="{9BB4B36D-C4EE-4686-88B5-DB733AAA9AB8}">
      <dgm:prSet phldrT="[besedilo]" custT="1"/>
      <dgm:spPr>
        <a:scene3d>
          <a:camera prst="orthographicFront"/>
          <a:lightRig rig="threePt" dir="t"/>
        </a:scene3d>
        <a:sp3d extrusionH="76200">
          <a:extrusionClr>
            <a:schemeClr val="accent2"/>
          </a:extrusionClr>
        </a:sp3d>
      </dgm:spPr>
      <dgm:t>
        <a:bodyPr/>
        <a:lstStyle/>
        <a:p>
          <a:r>
            <a:rPr lang="sl-SI" sz="1600" b="1" dirty="0" smtClean="0"/>
            <a:t>SPAJANJE KOVIN</a:t>
          </a:r>
        </a:p>
      </dgm:t>
    </dgm:pt>
    <dgm:pt modelId="{74ECE8A3-9280-4FD8-B98B-892276DEEE5D}" type="parTrans" cxnId="{A8E154E5-7038-4CDD-B2CC-0C8E240FDD73}">
      <dgm:prSet/>
      <dgm:spPr/>
      <dgm:t>
        <a:bodyPr/>
        <a:lstStyle/>
        <a:p>
          <a:endParaRPr lang="sl-SI"/>
        </a:p>
      </dgm:t>
    </dgm:pt>
    <dgm:pt modelId="{88F1D539-3A20-4C40-A570-5B8EAFCFCDEE}" type="sibTrans" cxnId="{A8E154E5-7038-4CDD-B2CC-0C8E240FDD73}">
      <dgm:prSet/>
      <dgm:spPr/>
      <dgm:t>
        <a:bodyPr/>
        <a:lstStyle/>
        <a:p>
          <a:endParaRPr lang="sl-SI"/>
        </a:p>
      </dgm:t>
    </dgm:pt>
    <dgm:pt modelId="{C5394F3A-1D55-4BDC-BF69-B1F5BDE80568}">
      <dgm:prSet phldrT="[besedil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sl-SI" sz="1400" dirty="0" smtClean="0"/>
            <a:t>RAZSTAVLJIVI SPOJI</a:t>
          </a:r>
          <a:endParaRPr lang="sl-SI" sz="1400" dirty="0"/>
        </a:p>
      </dgm:t>
    </dgm:pt>
    <dgm:pt modelId="{F0E338B1-6646-4231-9F1B-8B58102F6454}" type="parTrans" cxnId="{886E579E-772F-4CCD-8CC7-36CD4413FBA4}">
      <dgm:prSet/>
      <dgm:spPr/>
      <dgm:t>
        <a:bodyPr/>
        <a:lstStyle/>
        <a:p>
          <a:endParaRPr lang="sl-SI"/>
        </a:p>
      </dgm:t>
    </dgm:pt>
    <dgm:pt modelId="{9E877700-8F0F-4351-BDE3-0836BA9C245D}" type="sibTrans" cxnId="{886E579E-772F-4CCD-8CC7-36CD4413FBA4}">
      <dgm:prSet/>
      <dgm:spPr/>
      <dgm:t>
        <a:bodyPr/>
        <a:lstStyle/>
        <a:p>
          <a:endParaRPr lang="sl-SI"/>
        </a:p>
      </dgm:t>
    </dgm:pt>
    <dgm:pt modelId="{359A8CDB-A901-45A2-81F0-A489FBFD12DE}">
      <dgm:prSet phldrT="[besedil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sl-SI" sz="1400" dirty="0" smtClean="0"/>
            <a:t>DELNO RAZTALJIVI SPOJI</a:t>
          </a:r>
          <a:endParaRPr lang="sl-SI" sz="1400" dirty="0"/>
        </a:p>
      </dgm:t>
    </dgm:pt>
    <dgm:pt modelId="{73107168-77FE-4C1D-829C-3F528BC97007}" type="parTrans" cxnId="{F4062E23-4EF5-46AB-93E4-D754FD775D7D}">
      <dgm:prSet/>
      <dgm:spPr/>
      <dgm:t>
        <a:bodyPr/>
        <a:lstStyle/>
        <a:p>
          <a:endParaRPr lang="sl-SI"/>
        </a:p>
      </dgm:t>
    </dgm:pt>
    <dgm:pt modelId="{41B2CCD8-0FD1-442D-9B67-D17ADD554A2C}" type="sibTrans" cxnId="{F4062E23-4EF5-46AB-93E4-D754FD775D7D}">
      <dgm:prSet/>
      <dgm:spPr/>
      <dgm:t>
        <a:bodyPr/>
        <a:lstStyle/>
        <a:p>
          <a:endParaRPr lang="sl-SI"/>
        </a:p>
      </dgm:t>
    </dgm:pt>
    <dgm:pt modelId="{7AC2A608-6973-4B23-AE77-C7FE65B6E482}">
      <dgm:prSet phldrT="[besedil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sl-SI" sz="1400" dirty="0" smtClean="0"/>
            <a:t>NERAZTALJIVI SPOJI</a:t>
          </a:r>
          <a:endParaRPr lang="sl-SI" sz="1400" dirty="0"/>
        </a:p>
      </dgm:t>
    </dgm:pt>
    <dgm:pt modelId="{21C3B822-DC08-4627-979E-C918606F1C9E}" type="parTrans" cxnId="{0F57C2E9-7251-49B6-9327-9BE0F86D027F}">
      <dgm:prSet/>
      <dgm:spPr/>
      <dgm:t>
        <a:bodyPr/>
        <a:lstStyle/>
        <a:p>
          <a:endParaRPr lang="sl-SI"/>
        </a:p>
      </dgm:t>
    </dgm:pt>
    <dgm:pt modelId="{87D7CF2E-8D9D-472D-AD0E-A0BBB1B4BFF0}" type="sibTrans" cxnId="{0F57C2E9-7251-49B6-9327-9BE0F86D027F}">
      <dgm:prSet/>
      <dgm:spPr/>
      <dgm:t>
        <a:bodyPr/>
        <a:lstStyle/>
        <a:p>
          <a:endParaRPr lang="sl-SI"/>
        </a:p>
      </dgm:t>
    </dgm:pt>
    <dgm:pt modelId="{8E26B12C-0F75-422F-8DBB-9EB2C9BB755D}">
      <dgm:prSet phldrT="[besedilo]" custT="1"/>
      <dgm:spPr/>
      <dgm:t>
        <a:bodyPr/>
        <a:lstStyle/>
        <a:p>
          <a:r>
            <a:rPr lang="sl-SI" sz="1200" dirty="0" smtClean="0"/>
            <a:t>LEPLJENJE</a:t>
          </a:r>
          <a:endParaRPr lang="sl-SI" sz="1200" dirty="0"/>
        </a:p>
      </dgm:t>
    </dgm:pt>
    <dgm:pt modelId="{51714B38-8F64-4AB1-9B8D-3E8053A0BC98}" type="parTrans" cxnId="{C068D7CD-63BE-4171-8434-EC3A34DDD2C0}">
      <dgm:prSet/>
      <dgm:spPr/>
      <dgm:t>
        <a:bodyPr/>
        <a:lstStyle/>
        <a:p>
          <a:endParaRPr lang="sl-SI"/>
        </a:p>
      </dgm:t>
    </dgm:pt>
    <dgm:pt modelId="{B2167252-DF18-4068-A1BF-DD27AF0DF315}" type="sibTrans" cxnId="{C068D7CD-63BE-4171-8434-EC3A34DDD2C0}">
      <dgm:prSet/>
      <dgm:spPr/>
      <dgm:t>
        <a:bodyPr/>
        <a:lstStyle/>
        <a:p>
          <a:endParaRPr lang="sl-SI"/>
        </a:p>
      </dgm:t>
    </dgm:pt>
    <dgm:pt modelId="{82520ACD-ADF3-4F2A-AE6E-4BB17515DF48}">
      <dgm:prSet phldrT="[besedilo]" custT="1"/>
      <dgm:spPr/>
      <dgm:t>
        <a:bodyPr/>
        <a:lstStyle/>
        <a:p>
          <a:r>
            <a:rPr lang="sl-SI" sz="1200" dirty="0" smtClean="0"/>
            <a:t>VIJAK IN MATICA</a:t>
          </a:r>
          <a:endParaRPr lang="sl-SI" sz="1200" dirty="0"/>
        </a:p>
      </dgm:t>
    </dgm:pt>
    <dgm:pt modelId="{28B668BC-5578-49F8-8B75-D3D9422535D4}" type="parTrans" cxnId="{8F8DCD88-70D3-4FBA-B298-BA688950E6B8}">
      <dgm:prSet/>
      <dgm:spPr/>
      <dgm:t>
        <a:bodyPr/>
        <a:lstStyle/>
        <a:p>
          <a:endParaRPr lang="sl-SI"/>
        </a:p>
      </dgm:t>
    </dgm:pt>
    <dgm:pt modelId="{36B67D85-8092-4857-A2E2-412936831E30}" type="sibTrans" cxnId="{8F8DCD88-70D3-4FBA-B298-BA688950E6B8}">
      <dgm:prSet/>
      <dgm:spPr/>
      <dgm:t>
        <a:bodyPr/>
        <a:lstStyle/>
        <a:p>
          <a:endParaRPr lang="sl-SI"/>
        </a:p>
      </dgm:t>
    </dgm:pt>
    <dgm:pt modelId="{4EABED37-73AA-4158-B1E3-855BCE19253A}">
      <dgm:prSet phldrT="[besedilo]" custT="1"/>
      <dgm:spPr/>
      <dgm:t>
        <a:bodyPr/>
        <a:lstStyle/>
        <a:p>
          <a:r>
            <a:rPr lang="sl-SI" sz="1200" dirty="0" smtClean="0"/>
            <a:t>SAMOREZNI VIJAK</a:t>
          </a:r>
          <a:endParaRPr lang="sl-SI" sz="1200" dirty="0"/>
        </a:p>
      </dgm:t>
    </dgm:pt>
    <dgm:pt modelId="{B2FA609F-6DBD-42D6-854F-EAE3AA919C2C}" type="parTrans" cxnId="{130008AD-C643-4C0C-ADD6-81ED361C9974}">
      <dgm:prSet/>
      <dgm:spPr/>
      <dgm:t>
        <a:bodyPr/>
        <a:lstStyle/>
        <a:p>
          <a:endParaRPr lang="sl-SI"/>
        </a:p>
      </dgm:t>
    </dgm:pt>
    <dgm:pt modelId="{7FF3AC6D-BEB6-46A5-9FC6-76466E7D9991}" type="sibTrans" cxnId="{130008AD-C643-4C0C-ADD6-81ED361C9974}">
      <dgm:prSet/>
      <dgm:spPr/>
      <dgm:t>
        <a:bodyPr/>
        <a:lstStyle/>
        <a:p>
          <a:endParaRPr lang="sl-SI"/>
        </a:p>
      </dgm:t>
    </dgm:pt>
    <dgm:pt modelId="{395E85A9-4E93-429A-AA2D-A5523A9E8292}">
      <dgm:prSet phldrT="[besedilo]" custT="1"/>
      <dgm:spPr/>
      <dgm:t>
        <a:bodyPr/>
        <a:lstStyle/>
        <a:p>
          <a:r>
            <a:rPr lang="sl-SI" sz="1200" dirty="0" smtClean="0"/>
            <a:t>KOVICE</a:t>
          </a:r>
          <a:endParaRPr lang="sl-SI" sz="1200" dirty="0"/>
        </a:p>
      </dgm:t>
    </dgm:pt>
    <dgm:pt modelId="{1CC68D48-9C6B-4CA9-86FF-108EF156675B}" type="parTrans" cxnId="{6703851F-0776-48AA-B346-40CE9832EA0E}">
      <dgm:prSet/>
      <dgm:spPr/>
      <dgm:t>
        <a:bodyPr/>
        <a:lstStyle/>
        <a:p>
          <a:endParaRPr lang="sl-SI"/>
        </a:p>
      </dgm:t>
    </dgm:pt>
    <dgm:pt modelId="{2E9569F9-4306-4C20-ACDF-27A3F13F0FF5}" type="sibTrans" cxnId="{6703851F-0776-48AA-B346-40CE9832EA0E}">
      <dgm:prSet/>
      <dgm:spPr/>
      <dgm:t>
        <a:bodyPr/>
        <a:lstStyle/>
        <a:p>
          <a:endParaRPr lang="sl-SI"/>
        </a:p>
      </dgm:t>
    </dgm:pt>
    <dgm:pt modelId="{170BE221-9594-4854-9B06-042F8317C749}">
      <dgm:prSet phldrT="[besedilo]" custT="1"/>
      <dgm:spPr/>
      <dgm:t>
        <a:bodyPr/>
        <a:lstStyle/>
        <a:p>
          <a:r>
            <a:rPr lang="sl-SI" sz="1200" dirty="0" smtClean="0"/>
            <a:t>SLEPE KOVICE</a:t>
          </a:r>
          <a:endParaRPr lang="sl-SI" sz="1200" dirty="0"/>
        </a:p>
      </dgm:t>
    </dgm:pt>
    <dgm:pt modelId="{B73B3DF3-ABE0-42CD-A09D-DE88974B77D2}" type="parTrans" cxnId="{03FAF5CC-A1ED-4089-A126-7591687D11D8}">
      <dgm:prSet/>
      <dgm:spPr/>
      <dgm:t>
        <a:bodyPr/>
        <a:lstStyle/>
        <a:p>
          <a:endParaRPr lang="sl-SI"/>
        </a:p>
      </dgm:t>
    </dgm:pt>
    <dgm:pt modelId="{A2204CEC-91E2-418F-B47E-5A6597BB42AE}" type="sibTrans" cxnId="{03FAF5CC-A1ED-4089-A126-7591687D11D8}">
      <dgm:prSet/>
      <dgm:spPr/>
      <dgm:t>
        <a:bodyPr/>
        <a:lstStyle/>
        <a:p>
          <a:endParaRPr lang="sl-SI"/>
        </a:p>
      </dgm:t>
    </dgm:pt>
    <dgm:pt modelId="{96BEF5BD-5D63-4D1F-866F-ABF49DE4D59F}">
      <dgm:prSet phldrT="[besedilo]" custT="1"/>
      <dgm:spPr/>
      <dgm:t>
        <a:bodyPr/>
        <a:lstStyle/>
        <a:p>
          <a:r>
            <a:rPr lang="sl-SI" sz="1200" dirty="0" smtClean="0"/>
            <a:t>VARJENJE</a:t>
          </a:r>
          <a:endParaRPr lang="sl-SI" sz="1200" dirty="0"/>
        </a:p>
      </dgm:t>
    </dgm:pt>
    <dgm:pt modelId="{975CDFE1-9567-44F0-B2EE-6ABBFC29C07A}" type="parTrans" cxnId="{0E01D578-2727-4A8C-8AE9-AC8CC69687E5}">
      <dgm:prSet/>
      <dgm:spPr/>
      <dgm:t>
        <a:bodyPr/>
        <a:lstStyle/>
        <a:p>
          <a:endParaRPr lang="sl-SI"/>
        </a:p>
      </dgm:t>
    </dgm:pt>
    <dgm:pt modelId="{F5514A95-4183-42D1-8991-FC2EC81BA304}" type="sibTrans" cxnId="{0E01D578-2727-4A8C-8AE9-AC8CC69687E5}">
      <dgm:prSet/>
      <dgm:spPr/>
      <dgm:t>
        <a:bodyPr/>
        <a:lstStyle/>
        <a:p>
          <a:endParaRPr lang="sl-SI"/>
        </a:p>
      </dgm:t>
    </dgm:pt>
    <dgm:pt modelId="{5485FC3F-E183-4309-ABF7-EBFC841D59EC}">
      <dgm:prSet phldrT="[besedilo]" custT="1"/>
      <dgm:spPr/>
      <dgm:t>
        <a:bodyPr/>
        <a:lstStyle/>
        <a:p>
          <a:r>
            <a:rPr lang="sl-SI" sz="1200" dirty="0" smtClean="0"/>
            <a:t>LOTANJE ALI SPAJKANJE</a:t>
          </a:r>
          <a:endParaRPr lang="sl-SI" sz="1200" dirty="0"/>
        </a:p>
      </dgm:t>
    </dgm:pt>
    <dgm:pt modelId="{6AA44A8C-007F-4D6E-941C-AC0A2F5EBD50}" type="parTrans" cxnId="{70346D72-DE94-40C1-9061-B4BACB029657}">
      <dgm:prSet/>
      <dgm:spPr/>
      <dgm:t>
        <a:bodyPr/>
        <a:lstStyle/>
        <a:p>
          <a:endParaRPr lang="sl-SI"/>
        </a:p>
      </dgm:t>
    </dgm:pt>
    <dgm:pt modelId="{00520188-5B99-4878-97D3-B12A9C77FCE9}" type="sibTrans" cxnId="{70346D72-DE94-40C1-9061-B4BACB029657}">
      <dgm:prSet/>
      <dgm:spPr/>
      <dgm:t>
        <a:bodyPr/>
        <a:lstStyle/>
        <a:p>
          <a:endParaRPr lang="sl-SI"/>
        </a:p>
      </dgm:t>
    </dgm:pt>
    <dgm:pt modelId="{C2B58A55-3067-41E3-9D01-863F71B5C886}" type="pres">
      <dgm:prSet presAssocID="{7208F77C-77C5-4173-BA1F-5099F1B5F1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04A80692-A52A-42EC-BC72-FDF24C95B5A1}" type="pres">
      <dgm:prSet presAssocID="{9BB4B36D-C4EE-4686-88B5-DB733AAA9AB8}" presName="hierRoot1" presStyleCnt="0"/>
      <dgm:spPr/>
    </dgm:pt>
    <dgm:pt modelId="{CCE6E2F7-3E2C-4372-90FE-314A9D2D0436}" type="pres">
      <dgm:prSet presAssocID="{9BB4B36D-C4EE-4686-88B5-DB733AAA9AB8}" presName="composite" presStyleCnt="0"/>
      <dgm:spPr/>
    </dgm:pt>
    <dgm:pt modelId="{700C8C29-B895-471E-B5A5-6E5B8770CAD1}" type="pres">
      <dgm:prSet presAssocID="{9BB4B36D-C4EE-4686-88B5-DB733AAA9AB8}" presName="background" presStyleLbl="node0" presStyleIdx="0" presStyleCnt="1"/>
      <dgm:spPr/>
    </dgm:pt>
    <dgm:pt modelId="{9F55BD73-6493-4E0C-8330-0E90C382CD4B}" type="pres">
      <dgm:prSet presAssocID="{9BB4B36D-C4EE-4686-88B5-DB733AAA9AB8}" presName="text" presStyleLbl="fgAcc0" presStyleIdx="0" presStyleCnt="1" custScaleX="170296" custScaleY="23486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9D829B8-5B0B-40D7-A60B-059A1064BDD7}" type="pres">
      <dgm:prSet presAssocID="{9BB4B36D-C4EE-4686-88B5-DB733AAA9AB8}" presName="hierChild2" presStyleCnt="0"/>
      <dgm:spPr/>
    </dgm:pt>
    <dgm:pt modelId="{F25AF805-E549-4299-A9DB-875388736E04}" type="pres">
      <dgm:prSet presAssocID="{F0E338B1-6646-4231-9F1B-8B58102F6454}" presName="Name10" presStyleLbl="parChTrans1D2" presStyleIdx="0" presStyleCnt="3"/>
      <dgm:spPr/>
      <dgm:t>
        <a:bodyPr/>
        <a:lstStyle/>
        <a:p>
          <a:endParaRPr lang="sl-SI"/>
        </a:p>
      </dgm:t>
    </dgm:pt>
    <dgm:pt modelId="{4DAAEEA6-6E52-453F-9748-A3B6AFC283E0}" type="pres">
      <dgm:prSet presAssocID="{C5394F3A-1D55-4BDC-BF69-B1F5BDE80568}" presName="hierRoot2" presStyleCnt="0"/>
      <dgm:spPr/>
    </dgm:pt>
    <dgm:pt modelId="{58D64C9A-7660-4612-A330-CBF1C7098AD1}" type="pres">
      <dgm:prSet presAssocID="{C5394F3A-1D55-4BDC-BF69-B1F5BDE80568}" presName="composite2" presStyleCnt="0"/>
      <dgm:spPr/>
    </dgm:pt>
    <dgm:pt modelId="{AEBE3D0C-E1D5-48BD-8AA7-6EFA73ACA118}" type="pres">
      <dgm:prSet presAssocID="{C5394F3A-1D55-4BDC-BF69-B1F5BDE80568}" presName="background2" presStyleLbl="node2" presStyleIdx="0" presStyleCnt="3"/>
      <dgm:spPr/>
    </dgm:pt>
    <dgm:pt modelId="{FFCB520A-8348-4C5E-AB20-F949078EA6AA}" type="pres">
      <dgm:prSet presAssocID="{C5394F3A-1D55-4BDC-BF69-B1F5BDE80568}" presName="text2" presStyleLbl="fgAcc2" presStyleIdx="0" presStyleCnt="3" custScaleX="174094" custScaleY="16767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29083B9-4875-4B66-A551-4787941C836D}" type="pres">
      <dgm:prSet presAssocID="{C5394F3A-1D55-4BDC-BF69-B1F5BDE80568}" presName="hierChild3" presStyleCnt="0"/>
      <dgm:spPr/>
    </dgm:pt>
    <dgm:pt modelId="{13C4B50A-49E9-463F-948E-D53FCD495D6C}" type="pres">
      <dgm:prSet presAssocID="{28B668BC-5578-49F8-8B75-D3D9422535D4}" presName="Name17" presStyleLbl="parChTrans1D3" presStyleIdx="0" presStyleCnt="7"/>
      <dgm:spPr/>
      <dgm:t>
        <a:bodyPr/>
        <a:lstStyle/>
        <a:p>
          <a:endParaRPr lang="sl-SI"/>
        </a:p>
      </dgm:t>
    </dgm:pt>
    <dgm:pt modelId="{07E2855E-C25C-4D8A-9354-A0D4E915173D}" type="pres">
      <dgm:prSet presAssocID="{82520ACD-ADF3-4F2A-AE6E-4BB17515DF48}" presName="hierRoot3" presStyleCnt="0"/>
      <dgm:spPr/>
    </dgm:pt>
    <dgm:pt modelId="{2757EC6B-C255-409B-B676-BDC253813447}" type="pres">
      <dgm:prSet presAssocID="{82520ACD-ADF3-4F2A-AE6E-4BB17515DF48}" presName="composite3" presStyleCnt="0"/>
      <dgm:spPr/>
    </dgm:pt>
    <dgm:pt modelId="{E90CEBD6-B390-476D-BE42-300CC7E009A1}" type="pres">
      <dgm:prSet presAssocID="{82520ACD-ADF3-4F2A-AE6E-4BB17515DF48}" presName="background3" presStyleLbl="node3" presStyleIdx="0" presStyleCnt="7"/>
      <dgm:spPr/>
    </dgm:pt>
    <dgm:pt modelId="{07602E92-F9D2-4932-B4A0-337084858E5B}" type="pres">
      <dgm:prSet presAssocID="{82520ACD-ADF3-4F2A-AE6E-4BB17515DF48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10E9658-112E-4875-A2B6-00F80F2AFBF5}" type="pres">
      <dgm:prSet presAssocID="{82520ACD-ADF3-4F2A-AE6E-4BB17515DF48}" presName="hierChild4" presStyleCnt="0"/>
      <dgm:spPr/>
    </dgm:pt>
    <dgm:pt modelId="{9C2A5009-E59E-4B99-8B3B-B525145322F5}" type="pres">
      <dgm:prSet presAssocID="{B2FA609F-6DBD-42D6-854F-EAE3AA919C2C}" presName="Name17" presStyleLbl="parChTrans1D3" presStyleIdx="1" presStyleCnt="7"/>
      <dgm:spPr/>
      <dgm:t>
        <a:bodyPr/>
        <a:lstStyle/>
        <a:p>
          <a:endParaRPr lang="sl-SI"/>
        </a:p>
      </dgm:t>
    </dgm:pt>
    <dgm:pt modelId="{A8AE0A4C-6DA3-49C3-AC8B-25A1DBA28105}" type="pres">
      <dgm:prSet presAssocID="{4EABED37-73AA-4158-B1E3-855BCE19253A}" presName="hierRoot3" presStyleCnt="0"/>
      <dgm:spPr/>
    </dgm:pt>
    <dgm:pt modelId="{09D73D26-10A8-4491-9B62-83619DF0F647}" type="pres">
      <dgm:prSet presAssocID="{4EABED37-73AA-4158-B1E3-855BCE19253A}" presName="composite3" presStyleCnt="0"/>
      <dgm:spPr/>
    </dgm:pt>
    <dgm:pt modelId="{4297E4B9-8D9F-478F-8920-532A0E6E7411}" type="pres">
      <dgm:prSet presAssocID="{4EABED37-73AA-4158-B1E3-855BCE19253A}" presName="background3" presStyleLbl="node3" presStyleIdx="1" presStyleCnt="7"/>
      <dgm:spPr/>
    </dgm:pt>
    <dgm:pt modelId="{A67443F1-66EC-474E-BEF0-AF9E3C811E97}" type="pres">
      <dgm:prSet presAssocID="{4EABED37-73AA-4158-B1E3-855BCE19253A}" presName="text3" presStyleLbl="fgAcc3" presStyleIdx="1" presStyleCnt="7" custScaleX="110618" custScaleY="9314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A7AEF54-C599-44D5-B8D4-521EDE542946}" type="pres">
      <dgm:prSet presAssocID="{4EABED37-73AA-4158-B1E3-855BCE19253A}" presName="hierChild4" presStyleCnt="0"/>
      <dgm:spPr/>
    </dgm:pt>
    <dgm:pt modelId="{0E3AA1FD-AD1C-40A8-B0F6-78AB1227CA44}" type="pres">
      <dgm:prSet presAssocID="{73107168-77FE-4C1D-829C-3F528BC97007}" presName="Name10" presStyleLbl="parChTrans1D2" presStyleIdx="1" presStyleCnt="3"/>
      <dgm:spPr/>
      <dgm:t>
        <a:bodyPr/>
        <a:lstStyle/>
        <a:p>
          <a:endParaRPr lang="sl-SI"/>
        </a:p>
      </dgm:t>
    </dgm:pt>
    <dgm:pt modelId="{78AA77D4-1FF6-477D-AEAE-87D0EC6DDD5E}" type="pres">
      <dgm:prSet presAssocID="{359A8CDB-A901-45A2-81F0-A489FBFD12DE}" presName="hierRoot2" presStyleCnt="0"/>
      <dgm:spPr/>
    </dgm:pt>
    <dgm:pt modelId="{540554CB-D6E7-4F5F-888B-2DE0E6E515FA}" type="pres">
      <dgm:prSet presAssocID="{359A8CDB-A901-45A2-81F0-A489FBFD12DE}" presName="composite2" presStyleCnt="0"/>
      <dgm:spPr/>
    </dgm:pt>
    <dgm:pt modelId="{64D81680-04CC-4FF0-9670-1E67962457B1}" type="pres">
      <dgm:prSet presAssocID="{359A8CDB-A901-45A2-81F0-A489FBFD12DE}" presName="background2" presStyleLbl="node2" presStyleIdx="1" presStyleCnt="3"/>
      <dgm:spPr/>
    </dgm:pt>
    <dgm:pt modelId="{06E2F951-896B-4C10-BEE6-E7FEA173A139}" type="pres">
      <dgm:prSet presAssocID="{359A8CDB-A901-45A2-81F0-A489FBFD12DE}" presName="text2" presStyleLbl="fgAcc2" presStyleIdx="1" presStyleCnt="3" custScaleX="199230" custScaleY="17128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0C25237-926C-438D-80AE-4A24CC619FAA}" type="pres">
      <dgm:prSet presAssocID="{359A8CDB-A901-45A2-81F0-A489FBFD12DE}" presName="hierChild3" presStyleCnt="0"/>
      <dgm:spPr/>
    </dgm:pt>
    <dgm:pt modelId="{7D340852-7E35-4078-8119-689DB64A5C19}" type="pres">
      <dgm:prSet presAssocID="{1CC68D48-9C6B-4CA9-86FF-108EF156675B}" presName="Name17" presStyleLbl="parChTrans1D3" presStyleIdx="2" presStyleCnt="7"/>
      <dgm:spPr/>
      <dgm:t>
        <a:bodyPr/>
        <a:lstStyle/>
        <a:p>
          <a:endParaRPr lang="sl-SI"/>
        </a:p>
      </dgm:t>
    </dgm:pt>
    <dgm:pt modelId="{65FB90F1-B511-4B82-8218-C9F07763416F}" type="pres">
      <dgm:prSet presAssocID="{395E85A9-4E93-429A-AA2D-A5523A9E8292}" presName="hierRoot3" presStyleCnt="0"/>
      <dgm:spPr/>
    </dgm:pt>
    <dgm:pt modelId="{C98DDF2D-B40B-4F57-A1BD-BC08AA9DA817}" type="pres">
      <dgm:prSet presAssocID="{395E85A9-4E93-429A-AA2D-A5523A9E8292}" presName="composite3" presStyleCnt="0"/>
      <dgm:spPr/>
    </dgm:pt>
    <dgm:pt modelId="{085E6193-CCE6-4120-B78C-0AD3D1D89BEC}" type="pres">
      <dgm:prSet presAssocID="{395E85A9-4E93-429A-AA2D-A5523A9E8292}" presName="background3" presStyleLbl="node3" presStyleIdx="2" presStyleCnt="7"/>
      <dgm:spPr/>
    </dgm:pt>
    <dgm:pt modelId="{EDD506F8-48AC-4F82-A13F-513A7DBBB782}" type="pres">
      <dgm:prSet presAssocID="{395E85A9-4E93-429A-AA2D-A5523A9E8292}" presName="text3" presStyleLbl="fgAcc3" presStyleIdx="2" presStyleCnt="7" custLinFactNeighborX="-2015" custLinFactNeighborY="279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9BF583E-B6AC-4BF9-922C-524B9C4B0F5A}" type="pres">
      <dgm:prSet presAssocID="{395E85A9-4E93-429A-AA2D-A5523A9E8292}" presName="hierChild4" presStyleCnt="0"/>
      <dgm:spPr/>
    </dgm:pt>
    <dgm:pt modelId="{3E9D1ECC-12A3-4437-8792-C8970737D044}" type="pres">
      <dgm:prSet presAssocID="{B73B3DF3-ABE0-42CD-A09D-DE88974B77D2}" presName="Name17" presStyleLbl="parChTrans1D3" presStyleIdx="3" presStyleCnt="7"/>
      <dgm:spPr/>
      <dgm:t>
        <a:bodyPr/>
        <a:lstStyle/>
        <a:p>
          <a:endParaRPr lang="sl-SI"/>
        </a:p>
      </dgm:t>
    </dgm:pt>
    <dgm:pt modelId="{904CF881-7E8C-454B-B540-EAED42BF991B}" type="pres">
      <dgm:prSet presAssocID="{170BE221-9594-4854-9B06-042F8317C749}" presName="hierRoot3" presStyleCnt="0"/>
      <dgm:spPr/>
    </dgm:pt>
    <dgm:pt modelId="{F98B5665-D505-4F55-83DB-647FC54C80B5}" type="pres">
      <dgm:prSet presAssocID="{170BE221-9594-4854-9B06-042F8317C749}" presName="composite3" presStyleCnt="0"/>
      <dgm:spPr/>
    </dgm:pt>
    <dgm:pt modelId="{C96647E1-0B65-45AA-9D92-B3E3576EA916}" type="pres">
      <dgm:prSet presAssocID="{170BE221-9594-4854-9B06-042F8317C749}" presName="background3" presStyleLbl="node3" presStyleIdx="3" presStyleCnt="7"/>
      <dgm:spPr/>
    </dgm:pt>
    <dgm:pt modelId="{A082C77F-7CFF-480B-A73E-AA537340E2D2}" type="pres">
      <dgm:prSet presAssocID="{170BE221-9594-4854-9B06-042F8317C749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E79CA51-1852-4ED8-9ECD-3211F05B7D2F}" type="pres">
      <dgm:prSet presAssocID="{170BE221-9594-4854-9B06-042F8317C749}" presName="hierChild4" presStyleCnt="0"/>
      <dgm:spPr/>
    </dgm:pt>
    <dgm:pt modelId="{1B07501E-277E-489C-BB35-941FA4F021AB}" type="pres">
      <dgm:prSet presAssocID="{21C3B822-DC08-4627-979E-C918606F1C9E}" presName="Name10" presStyleLbl="parChTrans1D2" presStyleIdx="2" presStyleCnt="3"/>
      <dgm:spPr/>
      <dgm:t>
        <a:bodyPr/>
        <a:lstStyle/>
        <a:p>
          <a:endParaRPr lang="sl-SI"/>
        </a:p>
      </dgm:t>
    </dgm:pt>
    <dgm:pt modelId="{C73B1883-028D-4B92-A7FD-A071AD04C6ED}" type="pres">
      <dgm:prSet presAssocID="{7AC2A608-6973-4B23-AE77-C7FE65B6E482}" presName="hierRoot2" presStyleCnt="0"/>
      <dgm:spPr/>
    </dgm:pt>
    <dgm:pt modelId="{C474D922-666B-40B7-8A4F-F51CC4C02496}" type="pres">
      <dgm:prSet presAssocID="{7AC2A608-6973-4B23-AE77-C7FE65B6E482}" presName="composite2" presStyleCnt="0"/>
      <dgm:spPr/>
    </dgm:pt>
    <dgm:pt modelId="{D9E464CB-56C6-4016-9045-5D3D975B7FB8}" type="pres">
      <dgm:prSet presAssocID="{7AC2A608-6973-4B23-AE77-C7FE65B6E482}" presName="background2" presStyleLbl="node2" presStyleIdx="2" presStyleCnt="3"/>
      <dgm:spPr/>
    </dgm:pt>
    <dgm:pt modelId="{C4A43617-A3A7-4706-8003-F5BCFFB9ACE6}" type="pres">
      <dgm:prSet presAssocID="{7AC2A608-6973-4B23-AE77-C7FE65B6E482}" presName="text2" presStyleLbl="fgAcc2" presStyleIdx="2" presStyleCnt="3" custScaleX="190262" custScaleY="17128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590C155-243A-47E1-9549-23FCC39626D0}" type="pres">
      <dgm:prSet presAssocID="{7AC2A608-6973-4B23-AE77-C7FE65B6E482}" presName="hierChild3" presStyleCnt="0"/>
      <dgm:spPr/>
    </dgm:pt>
    <dgm:pt modelId="{B11E2898-A979-4D10-A60E-B39A5B088D69}" type="pres">
      <dgm:prSet presAssocID="{51714B38-8F64-4AB1-9B8D-3E8053A0BC98}" presName="Name17" presStyleLbl="parChTrans1D3" presStyleIdx="4" presStyleCnt="7"/>
      <dgm:spPr/>
      <dgm:t>
        <a:bodyPr/>
        <a:lstStyle/>
        <a:p>
          <a:endParaRPr lang="sl-SI"/>
        </a:p>
      </dgm:t>
    </dgm:pt>
    <dgm:pt modelId="{457C6BC2-7B05-4AA7-92A3-27D5EF372578}" type="pres">
      <dgm:prSet presAssocID="{8E26B12C-0F75-422F-8DBB-9EB2C9BB755D}" presName="hierRoot3" presStyleCnt="0"/>
      <dgm:spPr/>
    </dgm:pt>
    <dgm:pt modelId="{5AD93E7D-095E-45E7-8BFF-10D6536CBEC3}" type="pres">
      <dgm:prSet presAssocID="{8E26B12C-0F75-422F-8DBB-9EB2C9BB755D}" presName="composite3" presStyleCnt="0"/>
      <dgm:spPr/>
    </dgm:pt>
    <dgm:pt modelId="{9A16D11E-6FC0-4544-BBFD-1BFEC55DB804}" type="pres">
      <dgm:prSet presAssocID="{8E26B12C-0F75-422F-8DBB-9EB2C9BB755D}" presName="background3" presStyleLbl="node3" presStyleIdx="4" presStyleCnt="7"/>
      <dgm:spPr/>
    </dgm:pt>
    <dgm:pt modelId="{0CCF98FE-D665-4D87-87BD-9A4A5BEED027}" type="pres">
      <dgm:prSet presAssocID="{8E26B12C-0F75-422F-8DBB-9EB2C9BB755D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2DD56A5-6A7D-4936-BE29-13B0B1623BBA}" type="pres">
      <dgm:prSet presAssocID="{8E26B12C-0F75-422F-8DBB-9EB2C9BB755D}" presName="hierChild4" presStyleCnt="0"/>
      <dgm:spPr/>
    </dgm:pt>
    <dgm:pt modelId="{066682D9-9CCC-4C2D-9890-AEA70B669828}" type="pres">
      <dgm:prSet presAssocID="{975CDFE1-9567-44F0-B2EE-6ABBFC29C07A}" presName="Name17" presStyleLbl="parChTrans1D3" presStyleIdx="5" presStyleCnt="7"/>
      <dgm:spPr/>
      <dgm:t>
        <a:bodyPr/>
        <a:lstStyle/>
        <a:p>
          <a:endParaRPr lang="sl-SI"/>
        </a:p>
      </dgm:t>
    </dgm:pt>
    <dgm:pt modelId="{ABB5C245-CCAD-47D8-A4D3-6762CBF700FD}" type="pres">
      <dgm:prSet presAssocID="{96BEF5BD-5D63-4D1F-866F-ABF49DE4D59F}" presName="hierRoot3" presStyleCnt="0"/>
      <dgm:spPr/>
    </dgm:pt>
    <dgm:pt modelId="{3BC9808A-44F2-4B60-89E2-631462243249}" type="pres">
      <dgm:prSet presAssocID="{96BEF5BD-5D63-4D1F-866F-ABF49DE4D59F}" presName="composite3" presStyleCnt="0"/>
      <dgm:spPr/>
    </dgm:pt>
    <dgm:pt modelId="{90FC8CDC-F219-46A1-8758-462188E2EBD5}" type="pres">
      <dgm:prSet presAssocID="{96BEF5BD-5D63-4D1F-866F-ABF49DE4D59F}" presName="background3" presStyleLbl="node3" presStyleIdx="5" presStyleCnt="7"/>
      <dgm:spPr/>
    </dgm:pt>
    <dgm:pt modelId="{EA20F4E1-45D0-4E8B-A8FF-76F4A9DDDA04}" type="pres">
      <dgm:prSet presAssocID="{96BEF5BD-5D63-4D1F-866F-ABF49DE4D59F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8EBD063-64CC-4040-9203-7FBB17E5BC04}" type="pres">
      <dgm:prSet presAssocID="{96BEF5BD-5D63-4D1F-866F-ABF49DE4D59F}" presName="hierChild4" presStyleCnt="0"/>
      <dgm:spPr/>
    </dgm:pt>
    <dgm:pt modelId="{1E3DFE84-D661-4528-A52F-C948056760E9}" type="pres">
      <dgm:prSet presAssocID="{6AA44A8C-007F-4D6E-941C-AC0A2F5EBD50}" presName="Name17" presStyleLbl="parChTrans1D3" presStyleIdx="6" presStyleCnt="7"/>
      <dgm:spPr/>
      <dgm:t>
        <a:bodyPr/>
        <a:lstStyle/>
        <a:p>
          <a:endParaRPr lang="sl-SI"/>
        </a:p>
      </dgm:t>
    </dgm:pt>
    <dgm:pt modelId="{7F62BB24-DCA4-480F-84C5-1AACBAF6C037}" type="pres">
      <dgm:prSet presAssocID="{5485FC3F-E183-4309-ABF7-EBFC841D59EC}" presName="hierRoot3" presStyleCnt="0"/>
      <dgm:spPr/>
    </dgm:pt>
    <dgm:pt modelId="{A542E17D-7B08-41CA-A832-7F3E27C45838}" type="pres">
      <dgm:prSet presAssocID="{5485FC3F-E183-4309-ABF7-EBFC841D59EC}" presName="composite3" presStyleCnt="0"/>
      <dgm:spPr/>
    </dgm:pt>
    <dgm:pt modelId="{84E8C552-AC9B-4AF8-9B26-D8C4CE0A418F}" type="pres">
      <dgm:prSet presAssocID="{5485FC3F-E183-4309-ABF7-EBFC841D59EC}" presName="background3" presStyleLbl="node3" presStyleIdx="6" presStyleCnt="7"/>
      <dgm:spPr/>
    </dgm:pt>
    <dgm:pt modelId="{2AD43FBB-9836-4D95-A833-18B072081C7D}" type="pres">
      <dgm:prSet presAssocID="{5485FC3F-E183-4309-ABF7-EBFC841D59EC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F6DD48A-23A2-4C7E-A180-D0628E780851}" type="pres">
      <dgm:prSet presAssocID="{5485FC3F-E183-4309-ABF7-EBFC841D59EC}" presName="hierChild4" presStyleCnt="0"/>
      <dgm:spPr/>
    </dgm:pt>
  </dgm:ptLst>
  <dgm:cxnLst>
    <dgm:cxn modelId="{4D0E6F42-1E2E-4694-85D0-26CF3917C408}" type="presOf" srcId="{73107168-77FE-4C1D-829C-3F528BC97007}" destId="{0E3AA1FD-AD1C-40A8-B0F6-78AB1227CA44}" srcOrd="0" destOrd="0" presId="urn:microsoft.com/office/officeart/2005/8/layout/hierarchy1"/>
    <dgm:cxn modelId="{E4D746CD-6D90-4EF6-B0D8-3DBCD25B8634}" type="presOf" srcId="{4EABED37-73AA-4158-B1E3-855BCE19253A}" destId="{A67443F1-66EC-474E-BEF0-AF9E3C811E97}" srcOrd="0" destOrd="0" presId="urn:microsoft.com/office/officeart/2005/8/layout/hierarchy1"/>
    <dgm:cxn modelId="{2F3E50C5-0E2F-4E91-B53F-8644F8CA5197}" type="presOf" srcId="{C5394F3A-1D55-4BDC-BF69-B1F5BDE80568}" destId="{FFCB520A-8348-4C5E-AB20-F949078EA6AA}" srcOrd="0" destOrd="0" presId="urn:microsoft.com/office/officeart/2005/8/layout/hierarchy1"/>
    <dgm:cxn modelId="{C068D7CD-63BE-4171-8434-EC3A34DDD2C0}" srcId="{7AC2A608-6973-4B23-AE77-C7FE65B6E482}" destId="{8E26B12C-0F75-422F-8DBB-9EB2C9BB755D}" srcOrd="0" destOrd="0" parTransId="{51714B38-8F64-4AB1-9B8D-3E8053A0BC98}" sibTransId="{B2167252-DF18-4068-A1BF-DD27AF0DF315}"/>
    <dgm:cxn modelId="{D4B6592F-933F-4C0C-ADC8-0FBE645EE902}" type="presOf" srcId="{975CDFE1-9567-44F0-B2EE-6ABBFC29C07A}" destId="{066682D9-9CCC-4C2D-9890-AEA70B669828}" srcOrd="0" destOrd="0" presId="urn:microsoft.com/office/officeart/2005/8/layout/hierarchy1"/>
    <dgm:cxn modelId="{6703851F-0776-48AA-B346-40CE9832EA0E}" srcId="{359A8CDB-A901-45A2-81F0-A489FBFD12DE}" destId="{395E85A9-4E93-429A-AA2D-A5523A9E8292}" srcOrd="0" destOrd="0" parTransId="{1CC68D48-9C6B-4CA9-86FF-108EF156675B}" sibTransId="{2E9569F9-4306-4C20-ACDF-27A3F13F0FF5}"/>
    <dgm:cxn modelId="{BD786B66-E6E8-444D-BCC8-46F1EFAF6C0C}" type="presOf" srcId="{7208F77C-77C5-4173-BA1F-5099F1B5F1C9}" destId="{C2B58A55-3067-41E3-9D01-863F71B5C886}" srcOrd="0" destOrd="0" presId="urn:microsoft.com/office/officeart/2005/8/layout/hierarchy1"/>
    <dgm:cxn modelId="{242DFA9C-D935-45AD-A6AC-050808AC718E}" type="presOf" srcId="{F0E338B1-6646-4231-9F1B-8B58102F6454}" destId="{F25AF805-E549-4299-A9DB-875388736E04}" srcOrd="0" destOrd="0" presId="urn:microsoft.com/office/officeart/2005/8/layout/hierarchy1"/>
    <dgm:cxn modelId="{F4062E23-4EF5-46AB-93E4-D754FD775D7D}" srcId="{9BB4B36D-C4EE-4686-88B5-DB733AAA9AB8}" destId="{359A8CDB-A901-45A2-81F0-A489FBFD12DE}" srcOrd="1" destOrd="0" parTransId="{73107168-77FE-4C1D-829C-3F528BC97007}" sibTransId="{41B2CCD8-0FD1-442D-9B67-D17ADD554A2C}"/>
    <dgm:cxn modelId="{70346D72-DE94-40C1-9061-B4BACB029657}" srcId="{7AC2A608-6973-4B23-AE77-C7FE65B6E482}" destId="{5485FC3F-E183-4309-ABF7-EBFC841D59EC}" srcOrd="2" destOrd="0" parTransId="{6AA44A8C-007F-4D6E-941C-AC0A2F5EBD50}" sibTransId="{00520188-5B99-4878-97D3-B12A9C77FCE9}"/>
    <dgm:cxn modelId="{B1C01044-77BF-4487-A80F-78E590770E50}" type="presOf" srcId="{9BB4B36D-C4EE-4686-88B5-DB733AAA9AB8}" destId="{9F55BD73-6493-4E0C-8330-0E90C382CD4B}" srcOrd="0" destOrd="0" presId="urn:microsoft.com/office/officeart/2005/8/layout/hierarchy1"/>
    <dgm:cxn modelId="{36A8ADB1-9C5E-4A8C-8873-EC740889A0D8}" type="presOf" srcId="{B2FA609F-6DBD-42D6-854F-EAE3AA919C2C}" destId="{9C2A5009-E59E-4B99-8B3B-B525145322F5}" srcOrd="0" destOrd="0" presId="urn:microsoft.com/office/officeart/2005/8/layout/hierarchy1"/>
    <dgm:cxn modelId="{A87C2838-579E-490D-8155-4898B5D58B43}" type="presOf" srcId="{21C3B822-DC08-4627-979E-C918606F1C9E}" destId="{1B07501E-277E-489C-BB35-941FA4F021AB}" srcOrd="0" destOrd="0" presId="urn:microsoft.com/office/officeart/2005/8/layout/hierarchy1"/>
    <dgm:cxn modelId="{4526AB8B-122F-4E75-97B4-3384F050B20F}" type="presOf" srcId="{96BEF5BD-5D63-4D1F-866F-ABF49DE4D59F}" destId="{EA20F4E1-45D0-4E8B-A8FF-76F4A9DDDA04}" srcOrd="0" destOrd="0" presId="urn:microsoft.com/office/officeart/2005/8/layout/hierarchy1"/>
    <dgm:cxn modelId="{26B65BE2-DA9C-4ED3-9751-3CBAFFCCA443}" type="presOf" srcId="{6AA44A8C-007F-4D6E-941C-AC0A2F5EBD50}" destId="{1E3DFE84-D661-4528-A52F-C948056760E9}" srcOrd="0" destOrd="0" presId="urn:microsoft.com/office/officeart/2005/8/layout/hierarchy1"/>
    <dgm:cxn modelId="{18B18B41-BF97-4671-84F9-FF6050290023}" type="presOf" srcId="{8E26B12C-0F75-422F-8DBB-9EB2C9BB755D}" destId="{0CCF98FE-D665-4D87-87BD-9A4A5BEED027}" srcOrd="0" destOrd="0" presId="urn:microsoft.com/office/officeart/2005/8/layout/hierarchy1"/>
    <dgm:cxn modelId="{8B160FE8-6EC2-42D0-A1C3-3FB82E8AFC95}" type="presOf" srcId="{51714B38-8F64-4AB1-9B8D-3E8053A0BC98}" destId="{B11E2898-A979-4D10-A60E-B39A5B088D69}" srcOrd="0" destOrd="0" presId="urn:microsoft.com/office/officeart/2005/8/layout/hierarchy1"/>
    <dgm:cxn modelId="{EC08DECC-F861-45E3-BD48-5939FDF7E27C}" type="presOf" srcId="{B73B3DF3-ABE0-42CD-A09D-DE88974B77D2}" destId="{3E9D1ECC-12A3-4437-8792-C8970737D044}" srcOrd="0" destOrd="0" presId="urn:microsoft.com/office/officeart/2005/8/layout/hierarchy1"/>
    <dgm:cxn modelId="{3F28D735-8DCF-498F-BDFB-F7C71C9DAC08}" type="presOf" srcId="{5485FC3F-E183-4309-ABF7-EBFC841D59EC}" destId="{2AD43FBB-9836-4D95-A833-18B072081C7D}" srcOrd="0" destOrd="0" presId="urn:microsoft.com/office/officeart/2005/8/layout/hierarchy1"/>
    <dgm:cxn modelId="{A8E154E5-7038-4CDD-B2CC-0C8E240FDD73}" srcId="{7208F77C-77C5-4173-BA1F-5099F1B5F1C9}" destId="{9BB4B36D-C4EE-4686-88B5-DB733AAA9AB8}" srcOrd="0" destOrd="0" parTransId="{74ECE8A3-9280-4FD8-B98B-892276DEEE5D}" sibTransId="{88F1D539-3A20-4C40-A570-5B8EAFCFCDEE}"/>
    <dgm:cxn modelId="{0F57C2E9-7251-49B6-9327-9BE0F86D027F}" srcId="{9BB4B36D-C4EE-4686-88B5-DB733AAA9AB8}" destId="{7AC2A608-6973-4B23-AE77-C7FE65B6E482}" srcOrd="2" destOrd="0" parTransId="{21C3B822-DC08-4627-979E-C918606F1C9E}" sibTransId="{87D7CF2E-8D9D-472D-AD0E-A0BBB1B4BFF0}"/>
    <dgm:cxn modelId="{70B64EB4-13D9-4D5C-99C4-EFA71173251D}" type="presOf" srcId="{170BE221-9594-4854-9B06-042F8317C749}" destId="{A082C77F-7CFF-480B-A73E-AA537340E2D2}" srcOrd="0" destOrd="0" presId="urn:microsoft.com/office/officeart/2005/8/layout/hierarchy1"/>
    <dgm:cxn modelId="{FD6ED0D0-8F0B-4321-9287-F94097B98482}" type="presOf" srcId="{359A8CDB-A901-45A2-81F0-A489FBFD12DE}" destId="{06E2F951-896B-4C10-BEE6-E7FEA173A139}" srcOrd="0" destOrd="0" presId="urn:microsoft.com/office/officeart/2005/8/layout/hierarchy1"/>
    <dgm:cxn modelId="{0E01D578-2727-4A8C-8AE9-AC8CC69687E5}" srcId="{7AC2A608-6973-4B23-AE77-C7FE65B6E482}" destId="{96BEF5BD-5D63-4D1F-866F-ABF49DE4D59F}" srcOrd="1" destOrd="0" parTransId="{975CDFE1-9567-44F0-B2EE-6ABBFC29C07A}" sibTransId="{F5514A95-4183-42D1-8991-FC2EC81BA304}"/>
    <dgm:cxn modelId="{886E579E-772F-4CCD-8CC7-36CD4413FBA4}" srcId="{9BB4B36D-C4EE-4686-88B5-DB733AAA9AB8}" destId="{C5394F3A-1D55-4BDC-BF69-B1F5BDE80568}" srcOrd="0" destOrd="0" parTransId="{F0E338B1-6646-4231-9F1B-8B58102F6454}" sibTransId="{9E877700-8F0F-4351-BDE3-0836BA9C245D}"/>
    <dgm:cxn modelId="{E0224441-E83E-466B-8BF1-E278F0C41D4D}" type="presOf" srcId="{82520ACD-ADF3-4F2A-AE6E-4BB17515DF48}" destId="{07602E92-F9D2-4932-B4A0-337084858E5B}" srcOrd="0" destOrd="0" presId="urn:microsoft.com/office/officeart/2005/8/layout/hierarchy1"/>
    <dgm:cxn modelId="{F5974B64-4245-4DAC-A4BE-FFC4FF2649FD}" type="presOf" srcId="{395E85A9-4E93-429A-AA2D-A5523A9E8292}" destId="{EDD506F8-48AC-4F82-A13F-513A7DBBB782}" srcOrd="0" destOrd="0" presId="urn:microsoft.com/office/officeart/2005/8/layout/hierarchy1"/>
    <dgm:cxn modelId="{B185E743-446A-4820-95DA-F718E11A95D4}" type="presOf" srcId="{28B668BC-5578-49F8-8B75-D3D9422535D4}" destId="{13C4B50A-49E9-463F-948E-D53FCD495D6C}" srcOrd="0" destOrd="0" presId="urn:microsoft.com/office/officeart/2005/8/layout/hierarchy1"/>
    <dgm:cxn modelId="{8F8DCD88-70D3-4FBA-B298-BA688950E6B8}" srcId="{C5394F3A-1D55-4BDC-BF69-B1F5BDE80568}" destId="{82520ACD-ADF3-4F2A-AE6E-4BB17515DF48}" srcOrd="0" destOrd="0" parTransId="{28B668BC-5578-49F8-8B75-D3D9422535D4}" sibTransId="{36B67D85-8092-4857-A2E2-412936831E30}"/>
    <dgm:cxn modelId="{130008AD-C643-4C0C-ADD6-81ED361C9974}" srcId="{C5394F3A-1D55-4BDC-BF69-B1F5BDE80568}" destId="{4EABED37-73AA-4158-B1E3-855BCE19253A}" srcOrd="1" destOrd="0" parTransId="{B2FA609F-6DBD-42D6-854F-EAE3AA919C2C}" sibTransId="{7FF3AC6D-BEB6-46A5-9FC6-76466E7D9991}"/>
    <dgm:cxn modelId="{708CA6A7-1B10-47A1-9EF7-5023B260E8F8}" type="presOf" srcId="{1CC68D48-9C6B-4CA9-86FF-108EF156675B}" destId="{7D340852-7E35-4078-8119-689DB64A5C19}" srcOrd="0" destOrd="0" presId="urn:microsoft.com/office/officeart/2005/8/layout/hierarchy1"/>
    <dgm:cxn modelId="{84208CAA-2D8E-46C6-91F0-D1094C09A8CB}" type="presOf" srcId="{7AC2A608-6973-4B23-AE77-C7FE65B6E482}" destId="{C4A43617-A3A7-4706-8003-F5BCFFB9ACE6}" srcOrd="0" destOrd="0" presId="urn:microsoft.com/office/officeart/2005/8/layout/hierarchy1"/>
    <dgm:cxn modelId="{03FAF5CC-A1ED-4089-A126-7591687D11D8}" srcId="{359A8CDB-A901-45A2-81F0-A489FBFD12DE}" destId="{170BE221-9594-4854-9B06-042F8317C749}" srcOrd="1" destOrd="0" parTransId="{B73B3DF3-ABE0-42CD-A09D-DE88974B77D2}" sibTransId="{A2204CEC-91E2-418F-B47E-5A6597BB42AE}"/>
    <dgm:cxn modelId="{92CD04AE-BBF1-402E-B3CF-AB9BC4E796BA}" type="presParOf" srcId="{C2B58A55-3067-41E3-9D01-863F71B5C886}" destId="{04A80692-A52A-42EC-BC72-FDF24C95B5A1}" srcOrd="0" destOrd="0" presId="urn:microsoft.com/office/officeart/2005/8/layout/hierarchy1"/>
    <dgm:cxn modelId="{17CE46A1-2EE8-440F-B2DD-C5BE66A2D69E}" type="presParOf" srcId="{04A80692-A52A-42EC-BC72-FDF24C95B5A1}" destId="{CCE6E2F7-3E2C-4372-90FE-314A9D2D0436}" srcOrd="0" destOrd="0" presId="urn:microsoft.com/office/officeart/2005/8/layout/hierarchy1"/>
    <dgm:cxn modelId="{8D47297B-034D-4588-BAB7-1FD6B3E38DBC}" type="presParOf" srcId="{CCE6E2F7-3E2C-4372-90FE-314A9D2D0436}" destId="{700C8C29-B895-471E-B5A5-6E5B8770CAD1}" srcOrd="0" destOrd="0" presId="urn:microsoft.com/office/officeart/2005/8/layout/hierarchy1"/>
    <dgm:cxn modelId="{9A57EF66-FD71-4206-9FAD-01F0B1841807}" type="presParOf" srcId="{CCE6E2F7-3E2C-4372-90FE-314A9D2D0436}" destId="{9F55BD73-6493-4E0C-8330-0E90C382CD4B}" srcOrd="1" destOrd="0" presId="urn:microsoft.com/office/officeart/2005/8/layout/hierarchy1"/>
    <dgm:cxn modelId="{DDF9789E-F4A0-4F1B-9952-658DCDE5CA27}" type="presParOf" srcId="{04A80692-A52A-42EC-BC72-FDF24C95B5A1}" destId="{89D829B8-5B0B-40D7-A60B-059A1064BDD7}" srcOrd="1" destOrd="0" presId="urn:microsoft.com/office/officeart/2005/8/layout/hierarchy1"/>
    <dgm:cxn modelId="{D7931EDB-1CF3-41D0-86BF-3FB1ADB43D90}" type="presParOf" srcId="{89D829B8-5B0B-40D7-A60B-059A1064BDD7}" destId="{F25AF805-E549-4299-A9DB-875388736E04}" srcOrd="0" destOrd="0" presId="urn:microsoft.com/office/officeart/2005/8/layout/hierarchy1"/>
    <dgm:cxn modelId="{42115546-F32D-45C9-BFD7-4FE4194C14A6}" type="presParOf" srcId="{89D829B8-5B0B-40D7-A60B-059A1064BDD7}" destId="{4DAAEEA6-6E52-453F-9748-A3B6AFC283E0}" srcOrd="1" destOrd="0" presId="urn:microsoft.com/office/officeart/2005/8/layout/hierarchy1"/>
    <dgm:cxn modelId="{7F970485-B624-4B1B-AAA6-CA5F6D53DE36}" type="presParOf" srcId="{4DAAEEA6-6E52-453F-9748-A3B6AFC283E0}" destId="{58D64C9A-7660-4612-A330-CBF1C7098AD1}" srcOrd="0" destOrd="0" presId="urn:microsoft.com/office/officeart/2005/8/layout/hierarchy1"/>
    <dgm:cxn modelId="{6587BDD2-22EF-4E7F-A375-6E6AF3371517}" type="presParOf" srcId="{58D64C9A-7660-4612-A330-CBF1C7098AD1}" destId="{AEBE3D0C-E1D5-48BD-8AA7-6EFA73ACA118}" srcOrd="0" destOrd="0" presId="urn:microsoft.com/office/officeart/2005/8/layout/hierarchy1"/>
    <dgm:cxn modelId="{2BB537EA-50D3-448B-8E86-FDA25A6FA806}" type="presParOf" srcId="{58D64C9A-7660-4612-A330-CBF1C7098AD1}" destId="{FFCB520A-8348-4C5E-AB20-F949078EA6AA}" srcOrd="1" destOrd="0" presId="urn:microsoft.com/office/officeart/2005/8/layout/hierarchy1"/>
    <dgm:cxn modelId="{7D1843E3-A4A4-4869-BA55-32CF1C8B4D3A}" type="presParOf" srcId="{4DAAEEA6-6E52-453F-9748-A3B6AFC283E0}" destId="{C29083B9-4875-4B66-A551-4787941C836D}" srcOrd="1" destOrd="0" presId="urn:microsoft.com/office/officeart/2005/8/layout/hierarchy1"/>
    <dgm:cxn modelId="{E4CEAC8B-0C02-4124-BF4D-D68686BFC29D}" type="presParOf" srcId="{C29083B9-4875-4B66-A551-4787941C836D}" destId="{13C4B50A-49E9-463F-948E-D53FCD495D6C}" srcOrd="0" destOrd="0" presId="urn:microsoft.com/office/officeart/2005/8/layout/hierarchy1"/>
    <dgm:cxn modelId="{2B86BE5D-FD86-4EFE-99AD-3F52193F7881}" type="presParOf" srcId="{C29083B9-4875-4B66-A551-4787941C836D}" destId="{07E2855E-C25C-4D8A-9354-A0D4E915173D}" srcOrd="1" destOrd="0" presId="urn:microsoft.com/office/officeart/2005/8/layout/hierarchy1"/>
    <dgm:cxn modelId="{DD11DCB5-CD65-44C2-A476-6BD2226261BE}" type="presParOf" srcId="{07E2855E-C25C-4D8A-9354-A0D4E915173D}" destId="{2757EC6B-C255-409B-B676-BDC253813447}" srcOrd="0" destOrd="0" presId="urn:microsoft.com/office/officeart/2005/8/layout/hierarchy1"/>
    <dgm:cxn modelId="{36BABDC8-D2CA-4AC7-8CE7-64B43C3A8BCA}" type="presParOf" srcId="{2757EC6B-C255-409B-B676-BDC253813447}" destId="{E90CEBD6-B390-476D-BE42-300CC7E009A1}" srcOrd="0" destOrd="0" presId="urn:microsoft.com/office/officeart/2005/8/layout/hierarchy1"/>
    <dgm:cxn modelId="{FD44DB2C-7ED5-4CB3-94EF-675CDE1E592C}" type="presParOf" srcId="{2757EC6B-C255-409B-B676-BDC253813447}" destId="{07602E92-F9D2-4932-B4A0-337084858E5B}" srcOrd="1" destOrd="0" presId="urn:microsoft.com/office/officeart/2005/8/layout/hierarchy1"/>
    <dgm:cxn modelId="{8F736E3C-8A50-4333-A49A-8915D604ECD6}" type="presParOf" srcId="{07E2855E-C25C-4D8A-9354-A0D4E915173D}" destId="{F10E9658-112E-4875-A2B6-00F80F2AFBF5}" srcOrd="1" destOrd="0" presId="urn:microsoft.com/office/officeart/2005/8/layout/hierarchy1"/>
    <dgm:cxn modelId="{EBB97C98-B81E-4250-A13D-6B3FB4BAFC0E}" type="presParOf" srcId="{C29083B9-4875-4B66-A551-4787941C836D}" destId="{9C2A5009-E59E-4B99-8B3B-B525145322F5}" srcOrd="2" destOrd="0" presId="urn:microsoft.com/office/officeart/2005/8/layout/hierarchy1"/>
    <dgm:cxn modelId="{DFA9E66F-FF98-4E5D-B8AC-10E28D39ECF2}" type="presParOf" srcId="{C29083B9-4875-4B66-A551-4787941C836D}" destId="{A8AE0A4C-6DA3-49C3-AC8B-25A1DBA28105}" srcOrd="3" destOrd="0" presId="urn:microsoft.com/office/officeart/2005/8/layout/hierarchy1"/>
    <dgm:cxn modelId="{4FAF3785-D65F-4FCC-B65C-4D05DE48B55F}" type="presParOf" srcId="{A8AE0A4C-6DA3-49C3-AC8B-25A1DBA28105}" destId="{09D73D26-10A8-4491-9B62-83619DF0F647}" srcOrd="0" destOrd="0" presId="urn:microsoft.com/office/officeart/2005/8/layout/hierarchy1"/>
    <dgm:cxn modelId="{4023CC75-6D07-4F5F-A971-1F2820EE7026}" type="presParOf" srcId="{09D73D26-10A8-4491-9B62-83619DF0F647}" destId="{4297E4B9-8D9F-478F-8920-532A0E6E7411}" srcOrd="0" destOrd="0" presId="urn:microsoft.com/office/officeart/2005/8/layout/hierarchy1"/>
    <dgm:cxn modelId="{5F2EEEC3-56A0-46E5-82AD-272BB6B694F3}" type="presParOf" srcId="{09D73D26-10A8-4491-9B62-83619DF0F647}" destId="{A67443F1-66EC-474E-BEF0-AF9E3C811E97}" srcOrd="1" destOrd="0" presId="urn:microsoft.com/office/officeart/2005/8/layout/hierarchy1"/>
    <dgm:cxn modelId="{296056CB-0D33-4B52-AD56-ACB42C6BF886}" type="presParOf" srcId="{A8AE0A4C-6DA3-49C3-AC8B-25A1DBA28105}" destId="{5A7AEF54-C599-44D5-B8D4-521EDE542946}" srcOrd="1" destOrd="0" presId="urn:microsoft.com/office/officeart/2005/8/layout/hierarchy1"/>
    <dgm:cxn modelId="{8AD470F7-E706-415B-8BA0-A76298CA73F8}" type="presParOf" srcId="{89D829B8-5B0B-40D7-A60B-059A1064BDD7}" destId="{0E3AA1FD-AD1C-40A8-B0F6-78AB1227CA44}" srcOrd="2" destOrd="0" presId="urn:microsoft.com/office/officeart/2005/8/layout/hierarchy1"/>
    <dgm:cxn modelId="{81AB3EA5-88E8-41CD-B70A-C0769C99BD1C}" type="presParOf" srcId="{89D829B8-5B0B-40D7-A60B-059A1064BDD7}" destId="{78AA77D4-1FF6-477D-AEAE-87D0EC6DDD5E}" srcOrd="3" destOrd="0" presId="urn:microsoft.com/office/officeart/2005/8/layout/hierarchy1"/>
    <dgm:cxn modelId="{0486D075-338E-4CB5-8FA7-E1E648528D1E}" type="presParOf" srcId="{78AA77D4-1FF6-477D-AEAE-87D0EC6DDD5E}" destId="{540554CB-D6E7-4F5F-888B-2DE0E6E515FA}" srcOrd="0" destOrd="0" presId="urn:microsoft.com/office/officeart/2005/8/layout/hierarchy1"/>
    <dgm:cxn modelId="{8A85F021-98BB-4E43-BBE3-558B725EAB0E}" type="presParOf" srcId="{540554CB-D6E7-4F5F-888B-2DE0E6E515FA}" destId="{64D81680-04CC-4FF0-9670-1E67962457B1}" srcOrd="0" destOrd="0" presId="urn:microsoft.com/office/officeart/2005/8/layout/hierarchy1"/>
    <dgm:cxn modelId="{93E9692C-BF92-4161-B730-45C6D19D3A79}" type="presParOf" srcId="{540554CB-D6E7-4F5F-888B-2DE0E6E515FA}" destId="{06E2F951-896B-4C10-BEE6-E7FEA173A139}" srcOrd="1" destOrd="0" presId="urn:microsoft.com/office/officeart/2005/8/layout/hierarchy1"/>
    <dgm:cxn modelId="{5EFBF8D9-8C15-49AA-9887-5A4B4AA636CD}" type="presParOf" srcId="{78AA77D4-1FF6-477D-AEAE-87D0EC6DDD5E}" destId="{20C25237-926C-438D-80AE-4A24CC619FAA}" srcOrd="1" destOrd="0" presId="urn:microsoft.com/office/officeart/2005/8/layout/hierarchy1"/>
    <dgm:cxn modelId="{AEFF55FC-F3B9-4D08-9729-1533D87D0333}" type="presParOf" srcId="{20C25237-926C-438D-80AE-4A24CC619FAA}" destId="{7D340852-7E35-4078-8119-689DB64A5C19}" srcOrd="0" destOrd="0" presId="urn:microsoft.com/office/officeart/2005/8/layout/hierarchy1"/>
    <dgm:cxn modelId="{74824C5B-C82D-45A0-9D0B-8EA5EAE23B94}" type="presParOf" srcId="{20C25237-926C-438D-80AE-4A24CC619FAA}" destId="{65FB90F1-B511-4B82-8218-C9F07763416F}" srcOrd="1" destOrd="0" presId="urn:microsoft.com/office/officeart/2005/8/layout/hierarchy1"/>
    <dgm:cxn modelId="{A3A511FD-7876-4950-BCFB-3E69E90A42A9}" type="presParOf" srcId="{65FB90F1-B511-4B82-8218-C9F07763416F}" destId="{C98DDF2D-B40B-4F57-A1BD-BC08AA9DA817}" srcOrd="0" destOrd="0" presId="urn:microsoft.com/office/officeart/2005/8/layout/hierarchy1"/>
    <dgm:cxn modelId="{4C4CFEB6-1C08-4BE0-AB49-E7D546D521CB}" type="presParOf" srcId="{C98DDF2D-B40B-4F57-A1BD-BC08AA9DA817}" destId="{085E6193-CCE6-4120-B78C-0AD3D1D89BEC}" srcOrd="0" destOrd="0" presId="urn:microsoft.com/office/officeart/2005/8/layout/hierarchy1"/>
    <dgm:cxn modelId="{D2AB80FD-3436-40F7-AC98-ECE682682991}" type="presParOf" srcId="{C98DDF2D-B40B-4F57-A1BD-BC08AA9DA817}" destId="{EDD506F8-48AC-4F82-A13F-513A7DBBB782}" srcOrd="1" destOrd="0" presId="urn:microsoft.com/office/officeart/2005/8/layout/hierarchy1"/>
    <dgm:cxn modelId="{DDCC943B-9FF9-44AE-850B-1227E9333B9B}" type="presParOf" srcId="{65FB90F1-B511-4B82-8218-C9F07763416F}" destId="{69BF583E-B6AC-4BF9-922C-524B9C4B0F5A}" srcOrd="1" destOrd="0" presId="urn:microsoft.com/office/officeart/2005/8/layout/hierarchy1"/>
    <dgm:cxn modelId="{F483D914-D9CC-4BD3-BE4B-092A8A354376}" type="presParOf" srcId="{20C25237-926C-438D-80AE-4A24CC619FAA}" destId="{3E9D1ECC-12A3-4437-8792-C8970737D044}" srcOrd="2" destOrd="0" presId="urn:microsoft.com/office/officeart/2005/8/layout/hierarchy1"/>
    <dgm:cxn modelId="{1F2748D1-96E4-4AD8-95BB-E88D139C8185}" type="presParOf" srcId="{20C25237-926C-438D-80AE-4A24CC619FAA}" destId="{904CF881-7E8C-454B-B540-EAED42BF991B}" srcOrd="3" destOrd="0" presId="urn:microsoft.com/office/officeart/2005/8/layout/hierarchy1"/>
    <dgm:cxn modelId="{53594A48-C59F-4699-8F9F-51439AD58B49}" type="presParOf" srcId="{904CF881-7E8C-454B-B540-EAED42BF991B}" destId="{F98B5665-D505-4F55-83DB-647FC54C80B5}" srcOrd="0" destOrd="0" presId="urn:microsoft.com/office/officeart/2005/8/layout/hierarchy1"/>
    <dgm:cxn modelId="{B70262CA-2458-4A12-8128-D353CCEEDFF3}" type="presParOf" srcId="{F98B5665-D505-4F55-83DB-647FC54C80B5}" destId="{C96647E1-0B65-45AA-9D92-B3E3576EA916}" srcOrd="0" destOrd="0" presId="urn:microsoft.com/office/officeart/2005/8/layout/hierarchy1"/>
    <dgm:cxn modelId="{BD8730DD-EA09-46F1-95E7-744FB77F9459}" type="presParOf" srcId="{F98B5665-D505-4F55-83DB-647FC54C80B5}" destId="{A082C77F-7CFF-480B-A73E-AA537340E2D2}" srcOrd="1" destOrd="0" presId="urn:microsoft.com/office/officeart/2005/8/layout/hierarchy1"/>
    <dgm:cxn modelId="{3128AC42-B6A8-4724-867C-1E6D5C06CDF5}" type="presParOf" srcId="{904CF881-7E8C-454B-B540-EAED42BF991B}" destId="{BE79CA51-1852-4ED8-9ECD-3211F05B7D2F}" srcOrd="1" destOrd="0" presId="urn:microsoft.com/office/officeart/2005/8/layout/hierarchy1"/>
    <dgm:cxn modelId="{0F5ECB7A-8BCC-4D6D-BB77-27B6E3FC1A76}" type="presParOf" srcId="{89D829B8-5B0B-40D7-A60B-059A1064BDD7}" destId="{1B07501E-277E-489C-BB35-941FA4F021AB}" srcOrd="4" destOrd="0" presId="urn:microsoft.com/office/officeart/2005/8/layout/hierarchy1"/>
    <dgm:cxn modelId="{72F8AF4C-AAAB-4EC8-8BB3-695550905F4E}" type="presParOf" srcId="{89D829B8-5B0B-40D7-A60B-059A1064BDD7}" destId="{C73B1883-028D-4B92-A7FD-A071AD04C6ED}" srcOrd="5" destOrd="0" presId="urn:microsoft.com/office/officeart/2005/8/layout/hierarchy1"/>
    <dgm:cxn modelId="{31C5064C-BE67-4CB4-950B-0967F483AEF9}" type="presParOf" srcId="{C73B1883-028D-4B92-A7FD-A071AD04C6ED}" destId="{C474D922-666B-40B7-8A4F-F51CC4C02496}" srcOrd="0" destOrd="0" presId="urn:microsoft.com/office/officeart/2005/8/layout/hierarchy1"/>
    <dgm:cxn modelId="{19B32D44-6869-4F63-BE2A-E59BEFAEE989}" type="presParOf" srcId="{C474D922-666B-40B7-8A4F-F51CC4C02496}" destId="{D9E464CB-56C6-4016-9045-5D3D975B7FB8}" srcOrd="0" destOrd="0" presId="urn:microsoft.com/office/officeart/2005/8/layout/hierarchy1"/>
    <dgm:cxn modelId="{BEF771C6-5A9E-40E4-AD34-7BFCEE9AFCA3}" type="presParOf" srcId="{C474D922-666B-40B7-8A4F-F51CC4C02496}" destId="{C4A43617-A3A7-4706-8003-F5BCFFB9ACE6}" srcOrd="1" destOrd="0" presId="urn:microsoft.com/office/officeart/2005/8/layout/hierarchy1"/>
    <dgm:cxn modelId="{B4342F94-D7D9-4E88-8F33-59E429C42A2F}" type="presParOf" srcId="{C73B1883-028D-4B92-A7FD-A071AD04C6ED}" destId="{7590C155-243A-47E1-9549-23FCC39626D0}" srcOrd="1" destOrd="0" presId="urn:microsoft.com/office/officeart/2005/8/layout/hierarchy1"/>
    <dgm:cxn modelId="{35A537E4-4A3B-4136-8E16-4E6389FA370A}" type="presParOf" srcId="{7590C155-243A-47E1-9549-23FCC39626D0}" destId="{B11E2898-A979-4D10-A60E-B39A5B088D69}" srcOrd="0" destOrd="0" presId="urn:microsoft.com/office/officeart/2005/8/layout/hierarchy1"/>
    <dgm:cxn modelId="{63107E53-4BD9-4BEF-AB00-CEF6EC826326}" type="presParOf" srcId="{7590C155-243A-47E1-9549-23FCC39626D0}" destId="{457C6BC2-7B05-4AA7-92A3-27D5EF372578}" srcOrd="1" destOrd="0" presId="urn:microsoft.com/office/officeart/2005/8/layout/hierarchy1"/>
    <dgm:cxn modelId="{86B56163-7083-48D7-86B3-7987A7DFD5E0}" type="presParOf" srcId="{457C6BC2-7B05-4AA7-92A3-27D5EF372578}" destId="{5AD93E7D-095E-45E7-8BFF-10D6536CBEC3}" srcOrd="0" destOrd="0" presId="urn:microsoft.com/office/officeart/2005/8/layout/hierarchy1"/>
    <dgm:cxn modelId="{EBFA800D-97D8-42F2-B40B-07730765DBC1}" type="presParOf" srcId="{5AD93E7D-095E-45E7-8BFF-10D6536CBEC3}" destId="{9A16D11E-6FC0-4544-BBFD-1BFEC55DB804}" srcOrd="0" destOrd="0" presId="urn:microsoft.com/office/officeart/2005/8/layout/hierarchy1"/>
    <dgm:cxn modelId="{014897A1-4B36-4545-B47F-F0EE04AF6ECB}" type="presParOf" srcId="{5AD93E7D-095E-45E7-8BFF-10D6536CBEC3}" destId="{0CCF98FE-D665-4D87-87BD-9A4A5BEED027}" srcOrd="1" destOrd="0" presId="urn:microsoft.com/office/officeart/2005/8/layout/hierarchy1"/>
    <dgm:cxn modelId="{39D99F5F-AB64-4149-B611-27919F897844}" type="presParOf" srcId="{457C6BC2-7B05-4AA7-92A3-27D5EF372578}" destId="{72DD56A5-6A7D-4936-BE29-13B0B1623BBA}" srcOrd="1" destOrd="0" presId="urn:microsoft.com/office/officeart/2005/8/layout/hierarchy1"/>
    <dgm:cxn modelId="{4465C995-2196-4928-8B53-E29E640A015C}" type="presParOf" srcId="{7590C155-243A-47E1-9549-23FCC39626D0}" destId="{066682D9-9CCC-4C2D-9890-AEA70B669828}" srcOrd="2" destOrd="0" presId="urn:microsoft.com/office/officeart/2005/8/layout/hierarchy1"/>
    <dgm:cxn modelId="{F0368928-1A18-41D1-A388-783C18A0C768}" type="presParOf" srcId="{7590C155-243A-47E1-9549-23FCC39626D0}" destId="{ABB5C245-CCAD-47D8-A4D3-6762CBF700FD}" srcOrd="3" destOrd="0" presId="urn:microsoft.com/office/officeart/2005/8/layout/hierarchy1"/>
    <dgm:cxn modelId="{C8FAE034-21D2-4B57-A2BC-05B0C32D0F82}" type="presParOf" srcId="{ABB5C245-CCAD-47D8-A4D3-6762CBF700FD}" destId="{3BC9808A-44F2-4B60-89E2-631462243249}" srcOrd="0" destOrd="0" presId="urn:microsoft.com/office/officeart/2005/8/layout/hierarchy1"/>
    <dgm:cxn modelId="{378B10AC-7E7F-4C54-BAB3-36983CD9FE9A}" type="presParOf" srcId="{3BC9808A-44F2-4B60-89E2-631462243249}" destId="{90FC8CDC-F219-46A1-8758-462188E2EBD5}" srcOrd="0" destOrd="0" presId="urn:microsoft.com/office/officeart/2005/8/layout/hierarchy1"/>
    <dgm:cxn modelId="{9F6E06DA-3424-475A-B25C-EDF0493E22E9}" type="presParOf" srcId="{3BC9808A-44F2-4B60-89E2-631462243249}" destId="{EA20F4E1-45D0-4E8B-A8FF-76F4A9DDDA04}" srcOrd="1" destOrd="0" presId="urn:microsoft.com/office/officeart/2005/8/layout/hierarchy1"/>
    <dgm:cxn modelId="{14DF149B-8282-431F-B835-E9F06B68466B}" type="presParOf" srcId="{ABB5C245-CCAD-47D8-A4D3-6762CBF700FD}" destId="{C8EBD063-64CC-4040-9203-7FBB17E5BC04}" srcOrd="1" destOrd="0" presId="urn:microsoft.com/office/officeart/2005/8/layout/hierarchy1"/>
    <dgm:cxn modelId="{2EB749A5-A400-4937-94CC-012F33BDE95A}" type="presParOf" srcId="{7590C155-243A-47E1-9549-23FCC39626D0}" destId="{1E3DFE84-D661-4528-A52F-C948056760E9}" srcOrd="4" destOrd="0" presId="urn:microsoft.com/office/officeart/2005/8/layout/hierarchy1"/>
    <dgm:cxn modelId="{D6E7149E-E476-4F22-9430-649FBF160A9C}" type="presParOf" srcId="{7590C155-243A-47E1-9549-23FCC39626D0}" destId="{7F62BB24-DCA4-480F-84C5-1AACBAF6C037}" srcOrd="5" destOrd="0" presId="urn:microsoft.com/office/officeart/2005/8/layout/hierarchy1"/>
    <dgm:cxn modelId="{352C4B38-B914-4E89-A942-0795092EC092}" type="presParOf" srcId="{7F62BB24-DCA4-480F-84C5-1AACBAF6C037}" destId="{A542E17D-7B08-41CA-A832-7F3E27C45838}" srcOrd="0" destOrd="0" presId="urn:microsoft.com/office/officeart/2005/8/layout/hierarchy1"/>
    <dgm:cxn modelId="{D3CABB68-772A-482B-AAD8-7B56EDC5442C}" type="presParOf" srcId="{A542E17D-7B08-41CA-A832-7F3E27C45838}" destId="{84E8C552-AC9B-4AF8-9B26-D8C4CE0A418F}" srcOrd="0" destOrd="0" presId="urn:microsoft.com/office/officeart/2005/8/layout/hierarchy1"/>
    <dgm:cxn modelId="{71A49EDF-0189-4167-BF82-771EEB440484}" type="presParOf" srcId="{A542E17D-7B08-41CA-A832-7F3E27C45838}" destId="{2AD43FBB-9836-4D95-A833-18B072081C7D}" srcOrd="1" destOrd="0" presId="urn:microsoft.com/office/officeart/2005/8/layout/hierarchy1"/>
    <dgm:cxn modelId="{6D778FB6-8816-484F-89B5-1B1BA000C62E}" type="presParOf" srcId="{7F62BB24-DCA4-480F-84C5-1AACBAF6C037}" destId="{BF6DD48A-23A2-4C7E-A180-D0628E7808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2C277-FC08-41D4-997B-2BEC693C7402}" type="doc">
      <dgm:prSet loTypeId="urn:microsoft.com/office/officeart/2005/8/layout/hierarchy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sl-SI"/>
        </a:p>
      </dgm:t>
    </dgm:pt>
    <dgm:pt modelId="{0C6D18FF-A0D6-469D-89DB-C5E4AC3FB782}">
      <dgm:prSet phldrT="[besedilo]"/>
      <dgm:spPr/>
      <dgm:t>
        <a:bodyPr/>
        <a:lstStyle/>
        <a:p>
          <a:r>
            <a:rPr lang="sl-SI" dirty="0" smtClean="0"/>
            <a:t>POVRŠINSKA ZAŠČITA</a:t>
          </a:r>
          <a:endParaRPr lang="sl-SI" dirty="0"/>
        </a:p>
      </dgm:t>
    </dgm:pt>
    <dgm:pt modelId="{B2AED9AF-8B5A-46A1-8234-D9D236621701}" type="parTrans" cxnId="{4C186BC5-2994-480D-B492-2422211237B5}">
      <dgm:prSet/>
      <dgm:spPr/>
      <dgm:t>
        <a:bodyPr/>
        <a:lstStyle/>
        <a:p>
          <a:endParaRPr lang="sl-SI"/>
        </a:p>
      </dgm:t>
    </dgm:pt>
    <dgm:pt modelId="{D146BA96-DE17-4434-8050-DA2AA0F7512A}" type="sibTrans" cxnId="{4C186BC5-2994-480D-B492-2422211237B5}">
      <dgm:prSet/>
      <dgm:spPr/>
      <dgm:t>
        <a:bodyPr/>
        <a:lstStyle/>
        <a:p>
          <a:endParaRPr lang="sl-SI"/>
        </a:p>
      </dgm:t>
    </dgm:pt>
    <dgm:pt modelId="{85231D3C-DF78-4F88-B1D1-F221421D400F}">
      <dgm:prSet phldrT="[besedilo]" custT="1"/>
      <dgm:spPr/>
      <dgm:t>
        <a:bodyPr/>
        <a:lstStyle/>
        <a:p>
          <a:r>
            <a:rPr lang="sl-SI" sz="1400" dirty="0" smtClean="0"/>
            <a:t>BARVANJE</a:t>
          </a:r>
          <a:endParaRPr lang="sl-SI" sz="1400" dirty="0"/>
        </a:p>
      </dgm:t>
    </dgm:pt>
    <dgm:pt modelId="{A997BA07-DE9D-4363-8911-1C35200D5D0D}" type="parTrans" cxnId="{78E636E4-6CA2-4897-B705-DDFD327A1462}">
      <dgm:prSet/>
      <dgm:spPr/>
      <dgm:t>
        <a:bodyPr/>
        <a:lstStyle/>
        <a:p>
          <a:endParaRPr lang="sl-SI"/>
        </a:p>
      </dgm:t>
    </dgm:pt>
    <dgm:pt modelId="{C203AEDE-939B-4361-A34D-4D0E61BC924D}" type="sibTrans" cxnId="{78E636E4-6CA2-4897-B705-DDFD327A1462}">
      <dgm:prSet/>
      <dgm:spPr/>
      <dgm:t>
        <a:bodyPr/>
        <a:lstStyle/>
        <a:p>
          <a:endParaRPr lang="sl-SI"/>
        </a:p>
      </dgm:t>
    </dgm:pt>
    <dgm:pt modelId="{64E185DA-9810-4057-B9AD-228CB88385CA}">
      <dgm:prSet phldrT="[besedilo]" custT="1"/>
      <dgm:spPr/>
      <dgm:t>
        <a:bodyPr/>
        <a:lstStyle/>
        <a:p>
          <a:r>
            <a:rPr lang="sl-SI" sz="1400" dirty="0" smtClean="0"/>
            <a:t>LAKIRANJE</a:t>
          </a:r>
          <a:endParaRPr lang="sl-SI" sz="1400" dirty="0"/>
        </a:p>
      </dgm:t>
    </dgm:pt>
    <dgm:pt modelId="{17544DEA-2CD9-496B-90A7-EF3734C227EC}" type="parTrans" cxnId="{E43CB617-8755-470D-B7E9-40CC29CA63A7}">
      <dgm:prSet/>
      <dgm:spPr/>
    </dgm:pt>
    <dgm:pt modelId="{FD1A12FD-D80F-49E3-B319-F10C2B5C2250}" type="sibTrans" cxnId="{E43CB617-8755-470D-B7E9-40CC29CA63A7}">
      <dgm:prSet/>
      <dgm:spPr/>
    </dgm:pt>
    <dgm:pt modelId="{B0AC5093-BCBE-45FF-B304-9B5BF0FEDD23}">
      <dgm:prSet phldrT="[besedilo]" custT="1"/>
      <dgm:spPr/>
      <dgm:t>
        <a:bodyPr/>
        <a:lstStyle/>
        <a:p>
          <a:r>
            <a:rPr lang="sl-SI" sz="1400" dirty="0" smtClean="0"/>
            <a:t>PLASTIFICIRANJE</a:t>
          </a:r>
          <a:endParaRPr lang="sl-SI" sz="1400" dirty="0"/>
        </a:p>
      </dgm:t>
    </dgm:pt>
    <dgm:pt modelId="{E579F676-6157-415B-83D7-F8F2167FD480}" type="parTrans" cxnId="{27E1F09D-C03A-4B90-960A-7ED2F3D96402}">
      <dgm:prSet/>
      <dgm:spPr/>
    </dgm:pt>
    <dgm:pt modelId="{FC19E2FC-E9A8-4E06-9EC5-F16B1A8170CE}" type="sibTrans" cxnId="{27E1F09D-C03A-4B90-960A-7ED2F3D96402}">
      <dgm:prSet/>
      <dgm:spPr/>
    </dgm:pt>
    <dgm:pt modelId="{614CBE5C-A8CE-42B8-AA80-B37F4209E04E}">
      <dgm:prSet phldrT="[besedilo]" custT="1"/>
      <dgm:spPr/>
      <dgm:t>
        <a:bodyPr/>
        <a:lstStyle/>
        <a:p>
          <a:r>
            <a:rPr lang="sl-SI" sz="1400" dirty="0" smtClean="0"/>
            <a:t>KOVINSKE PREVLEKE</a:t>
          </a:r>
          <a:endParaRPr lang="sl-SI" sz="1400" dirty="0"/>
        </a:p>
      </dgm:t>
    </dgm:pt>
    <dgm:pt modelId="{DB9265EB-255E-4AA3-A003-B970612E8AA5}" type="parTrans" cxnId="{63133364-FA77-4947-94C2-C954412CF555}">
      <dgm:prSet/>
      <dgm:spPr/>
    </dgm:pt>
    <dgm:pt modelId="{516ED674-0ABC-4D6B-9E82-2C457FC90900}" type="sibTrans" cxnId="{63133364-FA77-4947-94C2-C954412CF555}">
      <dgm:prSet/>
      <dgm:spPr/>
    </dgm:pt>
    <dgm:pt modelId="{FF74C207-95BB-477D-901E-F92E457A7AD7}">
      <dgm:prSet phldrT="[besedilo]"/>
      <dgm:spPr/>
      <dgm:t>
        <a:bodyPr/>
        <a:lstStyle/>
        <a:p>
          <a:r>
            <a:rPr lang="sl-SI" dirty="0" smtClean="0"/>
            <a:t>EMAJLIRANJE</a:t>
          </a:r>
          <a:endParaRPr lang="sl-SI" dirty="0"/>
        </a:p>
      </dgm:t>
    </dgm:pt>
    <dgm:pt modelId="{FA37A0B7-1893-4395-95D6-4C18CE05FA31}" type="parTrans" cxnId="{B03FC2BE-3087-411A-B25A-2B28D93E57DB}">
      <dgm:prSet/>
      <dgm:spPr/>
    </dgm:pt>
    <dgm:pt modelId="{7A51EE16-84D8-46FC-AB6C-8EF95BD8D72C}" type="sibTrans" cxnId="{B03FC2BE-3087-411A-B25A-2B28D93E57DB}">
      <dgm:prSet/>
      <dgm:spPr/>
    </dgm:pt>
    <dgm:pt modelId="{14B316ED-FC63-48AE-ABED-C68D73D66FEE}">
      <dgm:prSet phldrT="[besedilo]" custT="1"/>
      <dgm:spPr/>
      <dgm:t>
        <a:bodyPr/>
        <a:lstStyle/>
        <a:p>
          <a:r>
            <a:rPr lang="sl-SI" sz="1400" dirty="0" smtClean="0"/>
            <a:t>CINKANJE</a:t>
          </a:r>
          <a:endParaRPr lang="sl-SI" sz="1400" dirty="0"/>
        </a:p>
      </dgm:t>
    </dgm:pt>
    <dgm:pt modelId="{2539AEFF-C5E5-44B3-9969-352A955ECECE}" type="parTrans" cxnId="{4B0554B7-7F66-474F-AAE8-4323ECDF85FC}">
      <dgm:prSet/>
      <dgm:spPr/>
    </dgm:pt>
    <dgm:pt modelId="{0F3586BA-CA26-44D8-8B83-65D974E34279}" type="sibTrans" cxnId="{4B0554B7-7F66-474F-AAE8-4323ECDF85FC}">
      <dgm:prSet/>
      <dgm:spPr/>
    </dgm:pt>
    <dgm:pt modelId="{0B92E326-1E89-477D-8791-0E3386F20D43}">
      <dgm:prSet phldrT="[besedilo]" custT="1"/>
      <dgm:spPr/>
      <dgm:t>
        <a:bodyPr/>
        <a:lstStyle/>
        <a:p>
          <a:r>
            <a:rPr lang="sl-SI" sz="1400" dirty="0" smtClean="0"/>
            <a:t>KOSTRANJE</a:t>
          </a:r>
          <a:endParaRPr lang="sl-SI" sz="1400" dirty="0"/>
        </a:p>
      </dgm:t>
    </dgm:pt>
    <dgm:pt modelId="{C11C44DE-167A-43E0-B825-1415811154DF}" type="parTrans" cxnId="{AA239269-E766-4CA8-BF54-03BABAFF7333}">
      <dgm:prSet/>
      <dgm:spPr/>
    </dgm:pt>
    <dgm:pt modelId="{8A5DF39D-4106-48D6-8ED9-650EBDDC160C}" type="sibTrans" cxnId="{AA239269-E766-4CA8-BF54-03BABAFF7333}">
      <dgm:prSet/>
      <dgm:spPr/>
    </dgm:pt>
    <dgm:pt modelId="{DC871076-F603-47B3-9324-5D0EAE3E4AEF}">
      <dgm:prSet phldrT="[besedilo]" custT="1"/>
      <dgm:spPr/>
      <dgm:t>
        <a:bodyPr/>
        <a:lstStyle/>
        <a:p>
          <a:r>
            <a:rPr lang="sl-SI" sz="1400" dirty="0" smtClean="0"/>
            <a:t>KROMIRANJE</a:t>
          </a:r>
          <a:endParaRPr lang="sl-SI" sz="1400" dirty="0"/>
        </a:p>
      </dgm:t>
    </dgm:pt>
    <dgm:pt modelId="{8766D477-59B4-49F2-9844-C77A4434325B}" type="parTrans" cxnId="{D7FDAB9A-62C9-460A-A2B3-DBDAFA464AF5}">
      <dgm:prSet/>
      <dgm:spPr/>
    </dgm:pt>
    <dgm:pt modelId="{D1E661B5-F881-43B8-A559-2869D7D07384}" type="sibTrans" cxnId="{D7FDAB9A-62C9-460A-A2B3-DBDAFA464AF5}">
      <dgm:prSet/>
      <dgm:spPr/>
    </dgm:pt>
    <dgm:pt modelId="{5401157E-D5DA-4D18-A9CF-2608CFB8E17B}" type="pres">
      <dgm:prSet presAssocID="{D9C2C277-FC08-41D4-997B-2BEC693C74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DF5A600C-7566-4A2F-9D32-FEF659E4340A}" type="pres">
      <dgm:prSet presAssocID="{0C6D18FF-A0D6-469D-89DB-C5E4AC3FB782}" presName="hierRoot1" presStyleCnt="0"/>
      <dgm:spPr/>
    </dgm:pt>
    <dgm:pt modelId="{80B27F96-53D0-4AC4-A3A0-DF7E54FB38AF}" type="pres">
      <dgm:prSet presAssocID="{0C6D18FF-A0D6-469D-89DB-C5E4AC3FB782}" presName="composite" presStyleCnt="0"/>
      <dgm:spPr/>
    </dgm:pt>
    <dgm:pt modelId="{D13F7F44-0793-4939-93DF-0DBBDD1C128F}" type="pres">
      <dgm:prSet presAssocID="{0C6D18FF-A0D6-469D-89DB-C5E4AC3FB782}" presName="background" presStyleLbl="node0" presStyleIdx="0" presStyleCnt="1"/>
      <dgm:spPr/>
    </dgm:pt>
    <dgm:pt modelId="{A005084F-DEA2-4806-9920-C95B405B01DF}" type="pres">
      <dgm:prSet presAssocID="{0C6D18FF-A0D6-469D-89DB-C5E4AC3FB782}" presName="text" presStyleLbl="fgAcc0" presStyleIdx="0" presStyleCnt="1" custScaleX="173414" custScaleY="102052" custLinFactY="-27972" custLinFactNeighborX="5059" custLinFactNeighborY="-10000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CEE90E0-277D-44B6-BC8D-7960C9860C3C}" type="pres">
      <dgm:prSet presAssocID="{0C6D18FF-A0D6-469D-89DB-C5E4AC3FB782}" presName="hierChild2" presStyleCnt="0"/>
      <dgm:spPr/>
    </dgm:pt>
    <dgm:pt modelId="{7895BB2B-A7D7-4C7C-B855-C086C6941A54}" type="pres">
      <dgm:prSet presAssocID="{A997BA07-DE9D-4363-8911-1C35200D5D0D}" presName="Name10" presStyleLbl="parChTrans1D2" presStyleIdx="0" presStyleCnt="5"/>
      <dgm:spPr/>
      <dgm:t>
        <a:bodyPr/>
        <a:lstStyle/>
        <a:p>
          <a:endParaRPr lang="sl-SI"/>
        </a:p>
      </dgm:t>
    </dgm:pt>
    <dgm:pt modelId="{4E7794E3-65EA-4F28-9849-9560F0E0ACDF}" type="pres">
      <dgm:prSet presAssocID="{85231D3C-DF78-4F88-B1D1-F221421D400F}" presName="hierRoot2" presStyleCnt="0"/>
      <dgm:spPr/>
    </dgm:pt>
    <dgm:pt modelId="{440C39B3-C2F2-466B-A759-C50D70118E51}" type="pres">
      <dgm:prSet presAssocID="{85231D3C-DF78-4F88-B1D1-F221421D400F}" presName="composite2" presStyleCnt="0"/>
      <dgm:spPr/>
    </dgm:pt>
    <dgm:pt modelId="{923D6A99-D28D-4C67-9D6F-F7F0652D0E67}" type="pres">
      <dgm:prSet presAssocID="{85231D3C-DF78-4F88-B1D1-F221421D400F}" presName="background2" presStyleLbl="node2" presStyleIdx="0" presStyleCnt="5"/>
      <dgm:spPr/>
    </dgm:pt>
    <dgm:pt modelId="{D6EA9D27-97EF-4195-80B0-BFDF8AFD5EDC}" type="pres">
      <dgm:prSet presAssocID="{85231D3C-DF78-4F88-B1D1-F221421D400F}" presName="text2" presStyleLbl="fgAcc2" presStyleIdx="0" presStyleCnt="5" custLinFactNeighborX="4319" custLinFactNeighborY="324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8CB2075-9BCD-4530-95C7-43654189A637}" type="pres">
      <dgm:prSet presAssocID="{85231D3C-DF78-4F88-B1D1-F221421D400F}" presName="hierChild3" presStyleCnt="0"/>
      <dgm:spPr/>
    </dgm:pt>
    <dgm:pt modelId="{7DC4CD7E-0701-4926-B80D-1E882C84BE21}" type="pres">
      <dgm:prSet presAssocID="{17544DEA-2CD9-496B-90A7-EF3734C227EC}" presName="Name10" presStyleLbl="parChTrans1D2" presStyleIdx="1" presStyleCnt="5"/>
      <dgm:spPr/>
    </dgm:pt>
    <dgm:pt modelId="{7212268B-7856-4723-B798-526D6470DF0B}" type="pres">
      <dgm:prSet presAssocID="{64E185DA-9810-4057-B9AD-228CB88385CA}" presName="hierRoot2" presStyleCnt="0"/>
      <dgm:spPr/>
    </dgm:pt>
    <dgm:pt modelId="{3DE01DFD-14FE-4B9D-9AF8-F5688663C83D}" type="pres">
      <dgm:prSet presAssocID="{64E185DA-9810-4057-B9AD-228CB88385CA}" presName="composite2" presStyleCnt="0"/>
      <dgm:spPr/>
    </dgm:pt>
    <dgm:pt modelId="{FA753F87-474E-44CA-ACDD-21F51A3249B4}" type="pres">
      <dgm:prSet presAssocID="{64E185DA-9810-4057-B9AD-228CB88385CA}" presName="background2" presStyleLbl="node2" presStyleIdx="1" presStyleCnt="5"/>
      <dgm:spPr/>
    </dgm:pt>
    <dgm:pt modelId="{755DA2CC-5367-4AC8-AD11-401835CC6A52}" type="pres">
      <dgm:prSet presAssocID="{64E185DA-9810-4057-B9AD-228CB88385CA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C87F315-40ED-4E27-8DF0-36BC946AD4E8}" type="pres">
      <dgm:prSet presAssocID="{64E185DA-9810-4057-B9AD-228CB88385CA}" presName="hierChild3" presStyleCnt="0"/>
      <dgm:spPr/>
    </dgm:pt>
    <dgm:pt modelId="{32DD0B0A-2C59-42B8-9F94-2458942F4AD0}" type="pres">
      <dgm:prSet presAssocID="{E579F676-6157-415B-83D7-F8F2167FD480}" presName="Name10" presStyleLbl="parChTrans1D2" presStyleIdx="2" presStyleCnt="5"/>
      <dgm:spPr/>
    </dgm:pt>
    <dgm:pt modelId="{A6E298F8-C6CE-4C13-8D3C-84A3A089CAE8}" type="pres">
      <dgm:prSet presAssocID="{B0AC5093-BCBE-45FF-B304-9B5BF0FEDD23}" presName="hierRoot2" presStyleCnt="0"/>
      <dgm:spPr/>
    </dgm:pt>
    <dgm:pt modelId="{F322D9F6-D8C1-4716-B72D-7E33B4E019E6}" type="pres">
      <dgm:prSet presAssocID="{B0AC5093-BCBE-45FF-B304-9B5BF0FEDD23}" presName="composite2" presStyleCnt="0"/>
      <dgm:spPr/>
    </dgm:pt>
    <dgm:pt modelId="{D53C0049-5104-4018-9AB2-F066FC22E7D6}" type="pres">
      <dgm:prSet presAssocID="{B0AC5093-BCBE-45FF-B304-9B5BF0FEDD23}" presName="background2" presStyleLbl="node2" presStyleIdx="2" presStyleCnt="5"/>
      <dgm:spPr/>
    </dgm:pt>
    <dgm:pt modelId="{FCAD650A-E188-4851-884D-89A952318D11}" type="pres">
      <dgm:prSet presAssocID="{B0AC5093-BCBE-45FF-B304-9B5BF0FEDD23}" presName="text2" presStyleLbl="fgAcc2" presStyleIdx="2" presStyleCnt="5" custScaleX="132748" custScaleY="10069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AA99889-97C7-47EC-ACF0-3FCDAE056A63}" type="pres">
      <dgm:prSet presAssocID="{B0AC5093-BCBE-45FF-B304-9B5BF0FEDD23}" presName="hierChild3" presStyleCnt="0"/>
      <dgm:spPr/>
    </dgm:pt>
    <dgm:pt modelId="{26521D9C-95A9-40A7-8ABF-6B83DDD7C81E}" type="pres">
      <dgm:prSet presAssocID="{DB9265EB-255E-4AA3-A003-B970612E8AA5}" presName="Name10" presStyleLbl="parChTrans1D2" presStyleIdx="3" presStyleCnt="5"/>
      <dgm:spPr/>
    </dgm:pt>
    <dgm:pt modelId="{6B8CEED3-8D8D-4E1B-9863-41768BDD501A}" type="pres">
      <dgm:prSet presAssocID="{614CBE5C-A8CE-42B8-AA80-B37F4209E04E}" presName="hierRoot2" presStyleCnt="0"/>
      <dgm:spPr/>
    </dgm:pt>
    <dgm:pt modelId="{DDD27509-C20F-4252-9FF7-0496B6054C30}" type="pres">
      <dgm:prSet presAssocID="{614CBE5C-A8CE-42B8-AA80-B37F4209E04E}" presName="composite2" presStyleCnt="0"/>
      <dgm:spPr/>
    </dgm:pt>
    <dgm:pt modelId="{58C4A8C1-8414-48EF-A423-4F5C142C114F}" type="pres">
      <dgm:prSet presAssocID="{614CBE5C-A8CE-42B8-AA80-B37F4209E04E}" presName="background2" presStyleLbl="node2" presStyleIdx="3" presStyleCnt="5"/>
      <dgm:spPr/>
    </dgm:pt>
    <dgm:pt modelId="{C02D1CB7-F101-4B89-8987-CD91A31800AD}" type="pres">
      <dgm:prSet presAssocID="{614CBE5C-A8CE-42B8-AA80-B37F4209E04E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FD12F1D-9C6A-4118-B737-A3050F4375C2}" type="pres">
      <dgm:prSet presAssocID="{614CBE5C-A8CE-42B8-AA80-B37F4209E04E}" presName="hierChild3" presStyleCnt="0"/>
      <dgm:spPr/>
    </dgm:pt>
    <dgm:pt modelId="{9E92051D-3585-4005-851E-DC790AFFA63C}" type="pres">
      <dgm:prSet presAssocID="{2539AEFF-C5E5-44B3-9969-352A955ECECE}" presName="Name17" presStyleLbl="parChTrans1D3" presStyleIdx="0" presStyleCnt="3"/>
      <dgm:spPr/>
    </dgm:pt>
    <dgm:pt modelId="{165BC92C-FB37-48A0-B6C6-3F85D478C3B9}" type="pres">
      <dgm:prSet presAssocID="{14B316ED-FC63-48AE-ABED-C68D73D66FEE}" presName="hierRoot3" presStyleCnt="0"/>
      <dgm:spPr/>
    </dgm:pt>
    <dgm:pt modelId="{B2B6964E-B1D7-4C7A-87A1-472A52D24A46}" type="pres">
      <dgm:prSet presAssocID="{14B316ED-FC63-48AE-ABED-C68D73D66FEE}" presName="composite3" presStyleCnt="0"/>
      <dgm:spPr/>
    </dgm:pt>
    <dgm:pt modelId="{1B1941DD-1215-4165-A2A7-43E2E95BE8D8}" type="pres">
      <dgm:prSet presAssocID="{14B316ED-FC63-48AE-ABED-C68D73D66FEE}" presName="background3" presStyleLbl="node3" presStyleIdx="0" presStyleCnt="3"/>
      <dgm:spPr/>
    </dgm:pt>
    <dgm:pt modelId="{FEF8B8C5-61C8-46BC-AE85-3D8EC962367A}" type="pres">
      <dgm:prSet presAssocID="{14B316ED-FC63-48AE-ABED-C68D73D66FE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61468EF-0ABD-4C7F-8699-E2635119FDFE}" type="pres">
      <dgm:prSet presAssocID="{14B316ED-FC63-48AE-ABED-C68D73D66FEE}" presName="hierChild4" presStyleCnt="0"/>
      <dgm:spPr/>
    </dgm:pt>
    <dgm:pt modelId="{B49C9487-F934-4351-9F6E-9FD4E59B58E8}" type="pres">
      <dgm:prSet presAssocID="{C11C44DE-167A-43E0-B825-1415811154DF}" presName="Name17" presStyleLbl="parChTrans1D3" presStyleIdx="1" presStyleCnt="3"/>
      <dgm:spPr/>
    </dgm:pt>
    <dgm:pt modelId="{FF43ABE4-412F-4534-8AEC-367EE54D7434}" type="pres">
      <dgm:prSet presAssocID="{0B92E326-1E89-477D-8791-0E3386F20D43}" presName="hierRoot3" presStyleCnt="0"/>
      <dgm:spPr/>
    </dgm:pt>
    <dgm:pt modelId="{D1D2BA27-5A25-4C08-8F24-4A403ECC6334}" type="pres">
      <dgm:prSet presAssocID="{0B92E326-1E89-477D-8791-0E3386F20D43}" presName="composite3" presStyleCnt="0"/>
      <dgm:spPr/>
    </dgm:pt>
    <dgm:pt modelId="{5E11F9A5-6724-45EE-A95D-F514E1790A2D}" type="pres">
      <dgm:prSet presAssocID="{0B92E326-1E89-477D-8791-0E3386F20D43}" presName="background3" presStyleLbl="node3" presStyleIdx="1" presStyleCnt="3"/>
      <dgm:spPr/>
    </dgm:pt>
    <dgm:pt modelId="{6EF9462F-DE73-4030-9AE8-CF52D8C20955}" type="pres">
      <dgm:prSet presAssocID="{0B92E326-1E89-477D-8791-0E3386F20D4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8743A0A-7C06-444A-84E5-9FFAD1EAB43D}" type="pres">
      <dgm:prSet presAssocID="{0B92E326-1E89-477D-8791-0E3386F20D43}" presName="hierChild4" presStyleCnt="0"/>
      <dgm:spPr/>
    </dgm:pt>
    <dgm:pt modelId="{5945A0A5-7C26-42D2-AACC-1E44D01EABFE}" type="pres">
      <dgm:prSet presAssocID="{8766D477-59B4-49F2-9844-C77A4434325B}" presName="Name17" presStyleLbl="parChTrans1D3" presStyleIdx="2" presStyleCnt="3"/>
      <dgm:spPr/>
    </dgm:pt>
    <dgm:pt modelId="{D7229D4C-B77E-4E60-8479-A78D4D75AEE5}" type="pres">
      <dgm:prSet presAssocID="{DC871076-F603-47B3-9324-5D0EAE3E4AEF}" presName="hierRoot3" presStyleCnt="0"/>
      <dgm:spPr/>
    </dgm:pt>
    <dgm:pt modelId="{6D6EBE2C-967E-45E0-BFD0-29129C519A6E}" type="pres">
      <dgm:prSet presAssocID="{DC871076-F603-47B3-9324-5D0EAE3E4AEF}" presName="composite3" presStyleCnt="0"/>
      <dgm:spPr/>
    </dgm:pt>
    <dgm:pt modelId="{A125FA6D-A321-49F7-AF96-537A1AF3DDA8}" type="pres">
      <dgm:prSet presAssocID="{DC871076-F603-47B3-9324-5D0EAE3E4AEF}" presName="background3" presStyleLbl="node3" presStyleIdx="2" presStyleCnt="3"/>
      <dgm:spPr/>
    </dgm:pt>
    <dgm:pt modelId="{CEFD181F-6A1B-4292-99B3-78865D4AEADE}" type="pres">
      <dgm:prSet presAssocID="{DC871076-F603-47B3-9324-5D0EAE3E4AE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0265CDD-B45C-4FC3-B893-7E4FAF5150A4}" type="pres">
      <dgm:prSet presAssocID="{DC871076-F603-47B3-9324-5D0EAE3E4AEF}" presName="hierChild4" presStyleCnt="0"/>
      <dgm:spPr/>
    </dgm:pt>
    <dgm:pt modelId="{B38DA2DD-AD4B-4F0C-B432-5C568641F427}" type="pres">
      <dgm:prSet presAssocID="{FA37A0B7-1893-4395-95D6-4C18CE05FA31}" presName="Name10" presStyleLbl="parChTrans1D2" presStyleIdx="4" presStyleCnt="5"/>
      <dgm:spPr/>
    </dgm:pt>
    <dgm:pt modelId="{55012F31-9222-4F63-B4F1-02AB41972E08}" type="pres">
      <dgm:prSet presAssocID="{FF74C207-95BB-477D-901E-F92E457A7AD7}" presName="hierRoot2" presStyleCnt="0"/>
      <dgm:spPr/>
    </dgm:pt>
    <dgm:pt modelId="{80881652-AB33-4269-A5CA-FF546531FBE8}" type="pres">
      <dgm:prSet presAssocID="{FF74C207-95BB-477D-901E-F92E457A7AD7}" presName="composite2" presStyleCnt="0"/>
      <dgm:spPr/>
    </dgm:pt>
    <dgm:pt modelId="{73C9F715-5015-4954-AABC-96FA3D62C77C}" type="pres">
      <dgm:prSet presAssocID="{FF74C207-95BB-477D-901E-F92E457A7AD7}" presName="background2" presStyleLbl="node2" presStyleIdx="4" presStyleCnt="5"/>
      <dgm:spPr/>
    </dgm:pt>
    <dgm:pt modelId="{39C409B0-C73F-4B5D-9B7D-310F5017206E}" type="pres">
      <dgm:prSet presAssocID="{FF74C207-95BB-477D-901E-F92E457A7AD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209300F-809E-4A4C-8E7B-08A41F2FF504}" type="pres">
      <dgm:prSet presAssocID="{FF74C207-95BB-477D-901E-F92E457A7AD7}" presName="hierChild3" presStyleCnt="0"/>
      <dgm:spPr/>
    </dgm:pt>
  </dgm:ptLst>
  <dgm:cxnLst>
    <dgm:cxn modelId="{5C6B2E67-A602-473D-A614-7BDE6F71669E}" type="presOf" srcId="{FF74C207-95BB-477D-901E-F92E457A7AD7}" destId="{39C409B0-C73F-4B5D-9B7D-310F5017206E}" srcOrd="0" destOrd="0" presId="urn:microsoft.com/office/officeart/2005/8/layout/hierarchy1"/>
    <dgm:cxn modelId="{93A908E6-55ED-4BF1-A7BE-F13AAB70CDCD}" type="presOf" srcId="{14B316ED-FC63-48AE-ABED-C68D73D66FEE}" destId="{FEF8B8C5-61C8-46BC-AE85-3D8EC962367A}" srcOrd="0" destOrd="0" presId="urn:microsoft.com/office/officeart/2005/8/layout/hierarchy1"/>
    <dgm:cxn modelId="{4B0554B7-7F66-474F-AAE8-4323ECDF85FC}" srcId="{614CBE5C-A8CE-42B8-AA80-B37F4209E04E}" destId="{14B316ED-FC63-48AE-ABED-C68D73D66FEE}" srcOrd="0" destOrd="0" parTransId="{2539AEFF-C5E5-44B3-9969-352A955ECECE}" sibTransId="{0F3586BA-CA26-44D8-8B83-65D974E34279}"/>
    <dgm:cxn modelId="{D7FDAB9A-62C9-460A-A2B3-DBDAFA464AF5}" srcId="{614CBE5C-A8CE-42B8-AA80-B37F4209E04E}" destId="{DC871076-F603-47B3-9324-5D0EAE3E4AEF}" srcOrd="2" destOrd="0" parTransId="{8766D477-59B4-49F2-9844-C77A4434325B}" sibTransId="{D1E661B5-F881-43B8-A559-2869D7D07384}"/>
    <dgm:cxn modelId="{328169B1-A4D7-4EB3-BE95-8222F51B5F4C}" type="presOf" srcId="{E579F676-6157-415B-83D7-F8F2167FD480}" destId="{32DD0B0A-2C59-42B8-9F94-2458942F4AD0}" srcOrd="0" destOrd="0" presId="urn:microsoft.com/office/officeart/2005/8/layout/hierarchy1"/>
    <dgm:cxn modelId="{1CE6DAD2-62B4-485B-85F6-1DCCECF49E5B}" type="presOf" srcId="{DB9265EB-255E-4AA3-A003-B970612E8AA5}" destId="{26521D9C-95A9-40A7-8ABF-6B83DDD7C81E}" srcOrd="0" destOrd="0" presId="urn:microsoft.com/office/officeart/2005/8/layout/hierarchy1"/>
    <dgm:cxn modelId="{824F2F9A-6BBB-45F2-8AA2-AD4FFF65ED3B}" type="presOf" srcId="{0C6D18FF-A0D6-469D-89DB-C5E4AC3FB782}" destId="{A005084F-DEA2-4806-9920-C95B405B01DF}" srcOrd="0" destOrd="0" presId="urn:microsoft.com/office/officeart/2005/8/layout/hierarchy1"/>
    <dgm:cxn modelId="{AA239269-E766-4CA8-BF54-03BABAFF7333}" srcId="{614CBE5C-A8CE-42B8-AA80-B37F4209E04E}" destId="{0B92E326-1E89-477D-8791-0E3386F20D43}" srcOrd="1" destOrd="0" parTransId="{C11C44DE-167A-43E0-B825-1415811154DF}" sibTransId="{8A5DF39D-4106-48D6-8ED9-650EBDDC160C}"/>
    <dgm:cxn modelId="{6ADB605F-AA0A-4C00-8B93-B586669B4E55}" type="presOf" srcId="{B0AC5093-BCBE-45FF-B304-9B5BF0FEDD23}" destId="{FCAD650A-E188-4851-884D-89A952318D11}" srcOrd="0" destOrd="0" presId="urn:microsoft.com/office/officeart/2005/8/layout/hierarchy1"/>
    <dgm:cxn modelId="{7A08B71C-AB32-4E2F-813C-8FCAED24E30E}" type="presOf" srcId="{17544DEA-2CD9-496B-90A7-EF3734C227EC}" destId="{7DC4CD7E-0701-4926-B80D-1E882C84BE21}" srcOrd="0" destOrd="0" presId="urn:microsoft.com/office/officeart/2005/8/layout/hierarchy1"/>
    <dgm:cxn modelId="{F8E832AD-465D-48B4-835E-3BCC768BBDBA}" type="presOf" srcId="{FA37A0B7-1893-4395-95D6-4C18CE05FA31}" destId="{B38DA2DD-AD4B-4F0C-B432-5C568641F427}" srcOrd="0" destOrd="0" presId="urn:microsoft.com/office/officeart/2005/8/layout/hierarchy1"/>
    <dgm:cxn modelId="{4C186BC5-2994-480D-B492-2422211237B5}" srcId="{D9C2C277-FC08-41D4-997B-2BEC693C7402}" destId="{0C6D18FF-A0D6-469D-89DB-C5E4AC3FB782}" srcOrd="0" destOrd="0" parTransId="{B2AED9AF-8B5A-46A1-8234-D9D236621701}" sibTransId="{D146BA96-DE17-4434-8050-DA2AA0F7512A}"/>
    <dgm:cxn modelId="{FB9AADCE-F908-4C7F-83A2-7DFA2FB70C9E}" type="presOf" srcId="{2539AEFF-C5E5-44B3-9969-352A955ECECE}" destId="{9E92051D-3585-4005-851E-DC790AFFA63C}" srcOrd="0" destOrd="0" presId="urn:microsoft.com/office/officeart/2005/8/layout/hierarchy1"/>
    <dgm:cxn modelId="{896D5F93-123A-4634-9AE2-4049F226ECCB}" type="presOf" srcId="{DC871076-F603-47B3-9324-5D0EAE3E4AEF}" destId="{CEFD181F-6A1B-4292-99B3-78865D4AEADE}" srcOrd="0" destOrd="0" presId="urn:microsoft.com/office/officeart/2005/8/layout/hierarchy1"/>
    <dgm:cxn modelId="{DE8BFACB-5635-4A8F-AFED-02D0C4BDF644}" type="presOf" srcId="{0B92E326-1E89-477D-8791-0E3386F20D43}" destId="{6EF9462F-DE73-4030-9AE8-CF52D8C20955}" srcOrd="0" destOrd="0" presId="urn:microsoft.com/office/officeart/2005/8/layout/hierarchy1"/>
    <dgm:cxn modelId="{1E19C9B6-5C58-4B24-98D3-5449037053CB}" type="presOf" srcId="{614CBE5C-A8CE-42B8-AA80-B37F4209E04E}" destId="{C02D1CB7-F101-4B89-8987-CD91A31800AD}" srcOrd="0" destOrd="0" presId="urn:microsoft.com/office/officeart/2005/8/layout/hierarchy1"/>
    <dgm:cxn modelId="{78E636E4-6CA2-4897-B705-DDFD327A1462}" srcId="{0C6D18FF-A0D6-469D-89DB-C5E4AC3FB782}" destId="{85231D3C-DF78-4F88-B1D1-F221421D400F}" srcOrd="0" destOrd="0" parTransId="{A997BA07-DE9D-4363-8911-1C35200D5D0D}" sibTransId="{C203AEDE-939B-4361-A34D-4D0E61BC924D}"/>
    <dgm:cxn modelId="{21A0AF14-99F6-44F0-BB2E-DAFBC42687E2}" type="presOf" srcId="{D9C2C277-FC08-41D4-997B-2BEC693C7402}" destId="{5401157E-D5DA-4D18-A9CF-2608CFB8E17B}" srcOrd="0" destOrd="0" presId="urn:microsoft.com/office/officeart/2005/8/layout/hierarchy1"/>
    <dgm:cxn modelId="{445A9306-0FDE-4AF4-865C-B5FF5283C179}" type="presOf" srcId="{C11C44DE-167A-43E0-B825-1415811154DF}" destId="{B49C9487-F934-4351-9F6E-9FD4E59B58E8}" srcOrd="0" destOrd="0" presId="urn:microsoft.com/office/officeart/2005/8/layout/hierarchy1"/>
    <dgm:cxn modelId="{05B2C71A-62C5-4BD1-A41D-00F26297ED0E}" type="presOf" srcId="{64E185DA-9810-4057-B9AD-228CB88385CA}" destId="{755DA2CC-5367-4AC8-AD11-401835CC6A52}" srcOrd="0" destOrd="0" presId="urn:microsoft.com/office/officeart/2005/8/layout/hierarchy1"/>
    <dgm:cxn modelId="{659A355A-4FB9-48C1-99ED-BE79FAEF81D1}" type="presOf" srcId="{8766D477-59B4-49F2-9844-C77A4434325B}" destId="{5945A0A5-7C26-42D2-AACC-1E44D01EABFE}" srcOrd="0" destOrd="0" presId="urn:microsoft.com/office/officeart/2005/8/layout/hierarchy1"/>
    <dgm:cxn modelId="{B03FC2BE-3087-411A-B25A-2B28D93E57DB}" srcId="{0C6D18FF-A0D6-469D-89DB-C5E4AC3FB782}" destId="{FF74C207-95BB-477D-901E-F92E457A7AD7}" srcOrd="4" destOrd="0" parTransId="{FA37A0B7-1893-4395-95D6-4C18CE05FA31}" sibTransId="{7A51EE16-84D8-46FC-AB6C-8EF95BD8D72C}"/>
    <dgm:cxn modelId="{E0EFDAE6-4F7D-48F3-8EDD-B5A537523334}" type="presOf" srcId="{85231D3C-DF78-4F88-B1D1-F221421D400F}" destId="{D6EA9D27-97EF-4195-80B0-BFDF8AFD5EDC}" srcOrd="0" destOrd="0" presId="urn:microsoft.com/office/officeart/2005/8/layout/hierarchy1"/>
    <dgm:cxn modelId="{63133364-FA77-4947-94C2-C954412CF555}" srcId="{0C6D18FF-A0D6-469D-89DB-C5E4AC3FB782}" destId="{614CBE5C-A8CE-42B8-AA80-B37F4209E04E}" srcOrd="3" destOrd="0" parTransId="{DB9265EB-255E-4AA3-A003-B970612E8AA5}" sibTransId="{516ED674-0ABC-4D6B-9E82-2C457FC90900}"/>
    <dgm:cxn modelId="{5F825C74-B4F8-4264-9AFA-6965B8C87C59}" type="presOf" srcId="{A997BA07-DE9D-4363-8911-1C35200D5D0D}" destId="{7895BB2B-A7D7-4C7C-B855-C086C6941A54}" srcOrd="0" destOrd="0" presId="urn:microsoft.com/office/officeart/2005/8/layout/hierarchy1"/>
    <dgm:cxn modelId="{E43CB617-8755-470D-B7E9-40CC29CA63A7}" srcId="{0C6D18FF-A0D6-469D-89DB-C5E4AC3FB782}" destId="{64E185DA-9810-4057-B9AD-228CB88385CA}" srcOrd="1" destOrd="0" parTransId="{17544DEA-2CD9-496B-90A7-EF3734C227EC}" sibTransId="{FD1A12FD-D80F-49E3-B319-F10C2B5C2250}"/>
    <dgm:cxn modelId="{27E1F09D-C03A-4B90-960A-7ED2F3D96402}" srcId="{0C6D18FF-A0D6-469D-89DB-C5E4AC3FB782}" destId="{B0AC5093-BCBE-45FF-B304-9B5BF0FEDD23}" srcOrd="2" destOrd="0" parTransId="{E579F676-6157-415B-83D7-F8F2167FD480}" sibTransId="{FC19E2FC-E9A8-4E06-9EC5-F16B1A8170CE}"/>
    <dgm:cxn modelId="{0C214C45-F1E4-486B-AF4B-FA890634093F}" type="presParOf" srcId="{5401157E-D5DA-4D18-A9CF-2608CFB8E17B}" destId="{DF5A600C-7566-4A2F-9D32-FEF659E4340A}" srcOrd="0" destOrd="0" presId="urn:microsoft.com/office/officeart/2005/8/layout/hierarchy1"/>
    <dgm:cxn modelId="{22BFA4D7-8C4C-46C8-9739-C3EA695D3AD4}" type="presParOf" srcId="{DF5A600C-7566-4A2F-9D32-FEF659E4340A}" destId="{80B27F96-53D0-4AC4-A3A0-DF7E54FB38AF}" srcOrd="0" destOrd="0" presId="urn:microsoft.com/office/officeart/2005/8/layout/hierarchy1"/>
    <dgm:cxn modelId="{D37DFD92-DB22-4FD9-AA6B-E4A226CCC00F}" type="presParOf" srcId="{80B27F96-53D0-4AC4-A3A0-DF7E54FB38AF}" destId="{D13F7F44-0793-4939-93DF-0DBBDD1C128F}" srcOrd="0" destOrd="0" presId="urn:microsoft.com/office/officeart/2005/8/layout/hierarchy1"/>
    <dgm:cxn modelId="{2754B484-51C7-4281-9250-422A4A05900F}" type="presParOf" srcId="{80B27F96-53D0-4AC4-A3A0-DF7E54FB38AF}" destId="{A005084F-DEA2-4806-9920-C95B405B01DF}" srcOrd="1" destOrd="0" presId="urn:microsoft.com/office/officeart/2005/8/layout/hierarchy1"/>
    <dgm:cxn modelId="{385011A8-4BA2-4385-9B6B-82174E412A08}" type="presParOf" srcId="{DF5A600C-7566-4A2F-9D32-FEF659E4340A}" destId="{DCEE90E0-277D-44B6-BC8D-7960C9860C3C}" srcOrd="1" destOrd="0" presId="urn:microsoft.com/office/officeart/2005/8/layout/hierarchy1"/>
    <dgm:cxn modelId="{BF59DC85-9B58-43F4-9399-AFFC74CA97CB}" type="presParOf" srcId="{DCEE90E0-277D-44B6-BC8D-7960C9860C3C}" destId="{7895BB2B-A7D7-4C7C-B855-C086C6941A54}" srcOrd="0" destOrd="0" presId="urn:microsoft.com/office/officeart/2005/8/layout/hierarchy1"/>
    <dgm:cxn modelId="{894D98EB-F601-4A46-9DDD-8F99AB9A3C63}" type="presParOf" srcId="{DCEE90E0-277D-44B6-BC8D-7960C9860C3C}" destId="{4E7794E3-65EA-4F28-9849-9560F0E0ACDF}" srcOrd="1" destOrd="0" presId="urn:microsoft.com/office/officeart/2005/8/layout/hierarchy1"/>
    <dgm:cxn modelId="{53286129-0202-42A0-9933-256B72FBFDDD}" type="presParOf" srcId="{4E7794E3-65EA-4F28-9849-9560F0E0ACDF}" destId="{440C39B3-C2F2-466B-A759-C50D70118E51}" srcOrd="0" destOrd="0" presId="urn:microsoft.com/office/officeart/2005/8/layout/hierarchy1"/>
    <dgm:cxn modelId="{EEC49A8A-E2D2-4872-8EB7-383A03AE2DC3}" type="presParOf" srcId="{440C39B3-C2F2-466B-A759-C50D70118E51}" destId="{923D6A99-D28D-4C67-9D6F-F7F0652D0E67}" srcOrd="0" destOrd="0" presId="urn:microsoft.com/office/officeart/2005/8/layout/hierarchy1"/>
    <dgm:cxn modelId="{E27CC09B-756C-479C-8BC6-E93639D47548}" type="presParOf" srcId="{440C39B3-C2F2-466B-A759-C50D70118E51}" destId="{D6EA9D27-97EF-4195-80B0-BFDF8AFD5EDC}" srcOrd="1" destOrd="0" presId="urn:microsoft.com/office/officeart/2005/8/layout/hierarchy1"/>
    <dgm:cxn modelId="{D53D6509-F000-46F5-876C-1185A15FF936}" type="presParOf" srcId="{4E7794E3-65EA-4F28-9849-9560F0E0ACDF}" destId="{F8CB2075-9BCD-4530-95C7-43654189A637}" srcOrd="1" destOrd="0" presId="urn:microsoft.com/office/officeart/2005/8/layout/hierarchy1"/>
    <dgm:cxn modelId="{A4D26E40-EC20-46C1-B1A7-85275C2B64A1}" type="presParOf" srcId="{DCEE90E0-277D-44B6-BC8D-7960C9860C3C}" destId="{7DC4CD7E-0701-4926-B80D-1E882C84BE21}" srcOrd="2" destOrd="0" presId="urn:microsoft.com/office/officeart/2005/8/layout/hierarchy1"/>
    <dgm:cxn modelId="{B7BA701A-FFB9-4FDF-8DB7-06683D93CEF7}" type="presParOf" srcId="{DCEE90E0-277D-44B6-BC8D-7960C9860C3C}" destId="{7212268B-7856-4723-B798-526D6470DF0B}" srcOrd="3" destOrd="0" presId="urn:microsoft.com/office/officeart/2005/8/layout/hierarchy1"/>
    <dgm:cxn modelId="{1CD35050-49DF-4E62-9FAA-C172A4C77561}" type="presParOf" srcId="{7212268B-7856-4723-B798-526D6470DF0B}" destId="{3DE01DFD-14FE-4B9D-9AF8-F5688663C83D}" srcOrd="0" destOrd="0" presId="urn:microsoft.com/office/officeart/2005/8/layout/hierarchy1"/>
    <dgm:cxn modelId="{27EBADFF-A9DA-4A0E-AB81-3532171FB1E4}" type="presParOf" srcId="{3DE01DFD-14FE-4B9D-9AF8-F5688663C83D}" destId="{FA753F87-474E-44CA-ACDD-21F51A3249B4}" srcOrd="0" destOrd="0" presId="urn:microsoft.com/office/officeart/2005/8/layout/hierarchy1"/>
    <dgm:cxn modelId="{70C2CAEC-1209-4A1A-B0B3-DAB2D0568BAF}" type="presParOf" srcId="{3DE01DFD-14FE-4B9D-9AF8-F5688663C83D}" destId="{755DA2CC-5367-4AC8-AD11-401835CC6A52}" srcOrd="1" destOrd="0" presId="urn:microsoft.com/office/officeart/2005/8/layout/hierarchy1"/>
    <dgm:cxn modelId="{26191ADC-43C5-4CE2-A1F2-7D108F6EE803}" type="presParOf" srcId="{7212268B-7856-4723-B798-526D6470DF0B}" destId="{9C87F315-40ED-4E27-8DF0-36BC946AD4E8}" srcOrd="1" destOrd="0" presId="urn:microsoft.com/office/officeart/2005/8/layout/hierarchy1"/>
    <dgm:cxn modelId="{7907453A-7EFF-4E91-82A6-4F503D7DF974}" type="presParOf" srcId="{DCEE90E0-277D-44B6-BC8D-7960C9860C3C}" destId="{32DD0B0A-2C59-42B8-9F94-2458942F4AD0}" srcOrd="4" destOrd="0" presId="urn:microsoft.com/office/officeart/2005/8/layout/hierarchy1"/>
    <dgm:cxn modelId="{13080875-3D55-4BF1-898E-C124E772AE54}" type="presParOf" srcId="{DCEE90E0-277D-44B6-BC8D-7960C9860C3C}" destId="{A6E298F8-C6CE-4C13-8D3C-84A3A089CAE8}" srcOrd="5" destOrd="0" presId="urn:microsoft.com/office/officeart/2005/8/layout/hierarchy1"/>
    <dgm:cxn modelId="{E8C79526-BB76-46F8-9281-830059281CE2}" type="presParOf" srcId="{A6E298F8-C6CE-4C13-8D3C-84A3A089CAE8}" destId="{F322D9F6-D8C1-4716-B72D-7E33B4E019E6}" srcOrd="0" destOrd="0" presId="urn:microsoft.com/office/officeart/2005/8/layout/hierarchy1"/>
    <dgm:cxn modelId="{664D36D2-D264-4D04-9CCB-2B4451CDD259}" type="presParOf" srcId="{F322D9F6-D8C1-4716-B72D-7E33B4E019E6}" destId="{D53C0049-5104-4018-9AB2-F066FC22E7D6}" srcOrd="0" destOrd="0" presId="urn:microsoft.com/office/officeart/2005/8/layout/hierarchy1"/>
    <dgm:cxn modelId="{45C63FEB-7493-4032-B957-133342A04D92}" type="presParOf" srcId="{F322D9F6-D8C1-4716-B72D-7E33B4E019E6}" destId="{FCAD650A-E188-4851-884D-89A952318D11}" srcOrd="1" destOrd="0" presId="urn:microsoft.com/office/officeart/2005/8/layout/hierarchy1"/>
    <dgm:cxn modelId="{94111225-7490-4E9C-B55F-C8A59204C321}" type="presParOf" srcId="{A6E298F8-C6CE-4C13-8D3C-84A3A089CAE8}" destId="{8AA99889-97C7-47EC-ACF0-3FCDAE056A63}" srcOrd="1" destOrd="0" presId="urn:microsoft.com/office/officeart/2005/8/layout/hierarchy1"/>
    <dgm:cxn modelId="{F30F19D9-D2FE-47AB-B09F-239099B5ABE0}" type="presParOf" srcId="{DCEE90E0-277D-44B6-BC8D-7960C9860C3C}" destId="{26521D9C-95A9-40A7-8ABF-6B83DDD7C81E}" srcOrd="6" destOrd="0" presId="urn:microsoft.com/office/officeart/2005/8/layout/hierarchy1"/>
    <dgm:cxn modelId="{F711B329-4A32-4A8C-9C45-D9A0CDD2D7EB}" type="presParOf" srcId="{DCEE90E0-277D-44B6-BC8D-7960C9860C3C}" destId="{6B8CEED3-8D8D-4E1B-9863-41768BDD501A}" srcOrd="7" destOrd="0" presId="urn:microsoft.com/office/officeart/2005/8/layout/hierarchy1"/>
    <dgm:cxn modelId="{A8809B9C-440D-4784-91C6-A4F26D44DBD4}" type="presParOf" srcId="{6B8CEED3-8D8D-4E1B-9863-41768BDD501A}" destId="{DDD27509-C20F-4252-9FF7-0496B6054C30}" srcOrd="0" destOrd="0" presId="urn:microsoft.com/office/officeart/2005/8/layout/hierarchy1"/>
    <dgm:cxn modelId="{5FC1523A-1E83-464D-9B90-51DBEB0D1C17}" type="presParOf" srcId="{DDD27509-C20F-4252-9FF7-0496B6054C30}" destId="{58C4A8C1-8414-48EF-A423-4F5C142C114F}" srcOrd="0" destOrd="0" presId="urn:microsoft.com/office/officeart/2005/8/layout/hierarchy1"/>
    <dgm:cxn modelId="{7EEE20E5-2FF9-4BB8-9DFF-71122FAF0B6B}" type="presParOf" srcId="{DDD27509-C20F-4252-9FF7-0496B6054C30}" destId="{C02D1CB7-F101-4B89-8987-CD91A31800AD}" srcOrd="1" destOrd="0" presId="urn:microsoft.com/office/officeart/2005/8/layout/hierarchy1"/>
    <dgm:cxn modelId="{8BAE5EEE-EEAF-4D3C-9740-A96F1586B734}" type="presParOf" srcId="{6B8CEED3-8D8D-4E1B-9863-41768BDD501A}" destId="{2FD12F1D-9C6A-4118-B737-A3050F4375C2}" srcOrd="1" destOrd="0" presId="urn:microsoft.com/office/officeart/2005/8/layout/hierarchy1"/>
    <dgm:cxn modelId="{C9B75404-9B84-4A27-A2FC-4C1E183B05A8}" type="presParOf" srcId="{2FD12F1D-9C6A-4118-B737-A3050F4375C2}" destId="{9E92051D-3585-4005-851E-DC790AFFA63C}" srcOrd="0" destOrd="0" presId="urn:microsoft.com/office/officeart/2005/8/layout/hierarchy1"/>
    <dgm:cxn modelId="{9F055D70-6360-4E0B-BC62-DED517FBAAC9}" type="presParOf" srcId="{2FD12F1D-9C6A-4118-B737-A3050F4375C2}" destId="{165BC92C-FB37-48A0-B6C6-3F85D478C3B9}" srcOrd="1" destOrd="0" presId="urn:microsoft.com/office/officeart/2005/8/layout/hierarchy1"/>
    <dgm:cxn modelId="{76C2B28D-5E3A-4CB2-A12A-7FDAE842E132}" type="presParOf" srcId="{165BC92C-FB37-48A0-B6C6-3F85D478C3B9}" destId="{B2B6964E-B1D7-4C7A-87A1-472A52D24A46}" srcOrd="0" destOrd="0" presId="urn:microsoft.com/office/officeart/2005/8/layout/hierarchy1"/>
    <dgm:cxn modelId="{C2234222-4849-4F9F-B954-B7FCA1CB95C6}" type="presParOf" srcId="{B2B6964E-B1D7-4C7A-87A1-472A52D24A46}" destId="{1B1941DD-1215-4165-A2A7-43E2E95BE8D8}" srcOrd="0" destOrd="0" presId="urn:microsoft.com/office/officeart/2005/8/layout/hierarchy1"/>
    <dgm:cxn modelId="{BEFC230B-E328-4A25-A952-09BDBC5CE7AF}" type="presParOf" srcId="{B2B6964E-B1D7-4C7A-87A1-472A52D24A46}" destId="{FEF8B8C5-61C8-46BC-AE85-3D8EC962367A}" srcOrd="1" destOrd="0" presId="urn:microsoft.com/office/officeart/2005/8/layout/hierarchy1"/>
    <dgm:cxn modelId="{8D9DA431-B104-418D-810D-FD4B697FCC4E}" type="presParOf" srcId="{165BC92C-FB37-48A0-B6C6-3F85D478C3B9}" destId="{861468EF-0ABD-4C7F-8699-E2635119FDFE}" srcOrd="1" destOrd="0" presId="urn:microsoft.com/office/officeart/2005/8/layout/hierarchy1"/>
    <dgm:cxn modelId="{8376F71E-4C6D-48A3-9ADE-B033D3543F5B}" type="presParOf" srcId="{2FD12F1D-9C6A-4118-B737-A3050F4375C2}" destId="{B49C9487-F934-4351-9F6E-9FD4E59B58E8}" srcOrd="2" destOrd="0" presId="urn:microsoft.com/office/officeart/2005/8/layout/hierarchy1"/>
    <dgm:cxn modelId="{67018C1D-7A0A-4863-AD78-BB6478DBE579}" type="presParOf" srcId="{2FD12F1D-9C6A-4118-B737-A3050F4375C2}" destId="{FF43ABE4-412F-4534-8AEC-367EE54D7434}" srcOrd="3" destOrd="0" presId="urn:microsoft.com/office/officeart/2005/8/layout/hierarchy1"/>
    <dgm:cxn modelId="{9BDF8B98-9213-435B-9827-05547C6322E5}" type="presParOf" srcId="{FF43ABE4-412F-4534-8AEC-367EE54D7434}" destId="{D1D2BA27-5A25-4C08-8F24-4A403ECC6334}" srcOrd="0" destOrd="0" presId="urn:microsoft.com/office/officeart/2005/8/layout/hierarchy1"/>
    <dgm:cxn modelId="{57414FE8-B5D9-4F1F-8752-43DE30E5A644}" type="presParOf" srcId="{D1D2BA27-5A25-4C08-8F24-4A403ECC6334}" destId="{5E11F9A5-6724-45EE-A95D-F514E1790A2D}" srcOrd="0" destOrd="0" presId="urn:microsoft.com/office/officeart/2005/8/layout/hierarchy1"/>
    <dgm:cxn modelId="{4AB57B36-7D67-4C60-B257-AEB5AE817309}" type="presParOf" srcId="{D1D2BA27-5A25-4C08-8F24-4A403ECC6334}" destId="{6EF9462F-DE73-4030-9AE8-CF52D8C20955}" srcOrd="1" destOrd="0" presId="urn:microsoft.com/office/officeart/2005/8/layout/hierarchy1"/>
    <dgm:cxn modelId="{56C365AF-14A9-49CB-B92D-6150F0B01FBC}" type="presParOf" srcId="{FF43ABE4-412F-4534-8AEC-367EE54D7434}" destId="{38743A0A-7C06-444A-84E5-9FFAD1EAB43D}" srcOrd="1" destOrd="0" presId="urn:microsoft.com/office/officeart/2005/8/layout/hierarchy1"/>
    <dgm:cxn modelId="{63D6FC8D-C504-46FD-AC37-C36E7BDA292F}" type="presParOf" srcId="{2FD12F1D-9C6A-4118-B737-A3050F4375C2}" destId="{5945A0A5-7C26-42D2-AACC-1E44D01EABFE}" srcOrd="4" destOrd="0" presId="urn:microsoft.com/office/officeart/2005/8/layout/hierarchy1"/>
    <dgm:cxn modelId="{C700386E-1B02-46A8-9F3F-D8AB0625BD39}" type="presParOf" srcId="{2FD12F1D-9C6A-4118-B737-A3050F4375C2}" destId="{D7229D4C-B77E-4E60-8479-A78D4D75AEE5}" srcOrd="5" destOrd="0" presId="urn:microsoft.com/office/officeart/2005/8/layout/hierarchy1"/>
    <dgm:cxn modelId="{841F98FC-7A5F-4347-BDFC-FEDB2C29CD59}" type="presParOf" srcId="{D7229D4C-B77E-4E60-8479-A78D4D75AEE5}" destId="{6D6EBE2C-967E-45E0-BFD0-29129C519A6E}" srcOrd="0" destOrd="0" presId="urn:microsoft.com/office/officeart/2005/8/layout/hierarchy1"/>
    <dgm:cxn modelId="{C97C5592-67EE-4B78-859D-D9A55E22B42A}" type="presParOf" srcId="{6D6EBE2C-967E-45E0-BFD0-29129C519A6E}" destId="{A125FA6D-A321-49F7-AF96-537A1AF3DDA8}" srcOrd="0" destOrd="0" presId="urn:microsoft.com/office/officeart/2005/8/layout/hierarchy1"/>
    <dgm:cxn modelId="{A72704E4-7662-464F-BA27-FD8242B013D8}" type="presParOf" srcId="{6D6EBE2C-967E-45E0-BFD0-29129C519A6E}" destId="{CEFD181F-6A1B-4292-99B3-78865D4AEADE}" srcOrd="1" destOrd="0" presId="urn:microsoft.com/office/officeart/2005/8/layout/hierarchy1"/>
    <dgm:cxn modelId="{A17D9392-0310-410B-895C-0B8AC26AE01B}" type="presParOf" srcId="{D7229D4C-B77E-4E60-8479-A78D4D75AEE5}" destId="{90265CDD-B45C-4FC3-B893-7E4FAF5150A4}" srcOrd="1" destOrd="0" presId="urn:microsoft.com/office/officeart/2005/8/layout/hierarchy1"/>
    <dgm:cxn modelId="{6FB4560F-5FBB-45EC-91C1-CF1D9A0B1A38}" type="presParOf" srcId="{DCEE90E0-277D-44B6-BC8D-7960C9860C3C}" destId="{B38DA2DD-AD4B-4F0C-B432-5C568641F427}" srcOrd="8" destOrd="0" presId="urn:microsoft.com/office/officeart/2005/8/layout/hierarchy1"/>
    <dgm:cxn modelId="{39C9A4BB-8AC4-43EF-B789-633F17F2587B}" type="presParOf" srcId="{DCEE90E0-277D-44B6-BC8D-7960C9860C3C}" destId="{55012F31-9222-4F63-B4F1-02AB41972E08}" srcOrd="9" destOrd="0" presId="urn:microsoft.com/office/officeart/2005/8/layout/hierarchy1"/>
    <dgm:cxn modelId="{3D985C60-EBB4-4B26-BAA3-EB56E25A05F1}" type="presParOf" srcId="{55012F31-9222-4F63-B4F1-02AB41972E08}" destId="{80881652-AB33-4269-A5CA-FF546531FBE8}" srcOrd="0" destOrd="0" presId="urn:microsoft.com/office/officeart/2005/8/layout/hierarchy1"/>
    <dgm:cxn modelId="{A2F01538-ABB3-47A6-A7F7-409DFDCF4893}" type="presParOf" srcId="{80881652-AB33-4269-A5CA-FF546531FBE8}" destId="{73C9F715-5015-4954-AABC-96FA3D62C77C}" srcOrd="0" destOrd="0" presId="urn:microsoft.com/office/officeart/2005/8/layout/hierarchy1"/>
    <dgm:cxn modelId="{412816F7-6787-42A1-80C6-0814526CEF67}" type="presParOf" srcId="{80881652-AB33-4269-A5CA-FF546531FBE8}" destId="{39C409B0-C73F-4B5D-9B7D-310F5017206E}" srcOrd="1" destOrd="0" presId="urn:microsoft.com/office/officeart/2005/8/layout/hierarchy1"/>
    <dgm:cxn modelId="{A48020C9-0D08-4157-959E-97043DB70B72}" type="presParOf" srcId="{55012F31-9222-4F63-B4F1-02AB41972E08}" destId="{5209300F-809E-4A4C-8E7B-08A41F2FF5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" name="Raven konek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11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3E0F65-5F9C-4965-A441-5E48169F757D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12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AA437F-5E64-4E5A-BA0E-03B1F8C6D3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A146-B5D8-40EF-9B50-283340CE3F16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60B1-985D-436E-BB12-34C6ABC124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FCC6-3C7E-456B-8792-84DDD6BC8205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0997-DB71-4EDA-A5C2-CF1474EC81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32A3-EFF6-4809-9127-F7E1B39F6D8A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196A-C88F-40D5-AD89-979755AED4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Škarnice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4AF2-2477-4998-BED2-4D3466B12914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AC17-6658-44EC-BA8F-F5DEDC9F68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5E2D-3F58-4383-B69A-7F76FD569888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8CF5-2CEF-4890-BECC-E9D0407723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3155-A456-4BEA-A402-8D1D0290AB1D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2EE1-73B8-475A-B280-A059FABFD8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BC55-B5CB-42E7-A718-8A95AB7A0249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A7F3-A13B-41E4-A540-EFAFA01554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0CFD-8135-4E73-A5FE-5526B515A49C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2DAA-972B-413A-A7CA-F9CDAA8B1B2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1675-B3C4-4D99-A8CD-8DF813CBFA42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E067-FBF5-401A-B128-822698CB75B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otni trikotni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Raven konek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Škarnic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1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5012-7CAA-4BE9-8F20-4D3CDE024BF9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12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4DA4-151D-49F5-8A8F-6C524AD3FA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33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D6D2AF97-E50D-44FD-93D5-662E60B9A1A7}" type="datetimeFigureOut">
              <a:rPr lang="sl-SI"/>
              <a:pPr>
                <a:defRPr/>
              </a:pPr>
              <a:t>29.11.2010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0EAA86BA-E92E-4E2C-9C5E-D41A724B46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4" r:id="rId4"/>
    <p:sldLayoutId id="2147483795" r:id="rId5"/>
    <p:sldLayoutId id="2147483796" r:id="rId6"/>
    <p:sldLayoutId id="2147483790" r:id="rId7"/>
    <p:sldLayoutId id="2147483797" r:id="rId8"/>
    <p:sldLayoutId id="2147483798" r:id="rId9"/>
    <p:sldLayoutId id="2147483789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KOVINE</a:t>
            </a:r>
            <a:endParaRPr lang="sl-SI" sz="6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14" name="PoljeZBesedilom 2"/>
          <p:cNvSpPr txBox="1">
            <a:spLocks noChangeArrowheads="1"/>
          </p:cNvSpPr>
          <p:nvPr/>
        </p:nvSpPr>
        <p:spPr bwMode="auto">
          <a:xfrm>
            <a:off x="3348038" y="6165850"/>
            <a:ext cx="273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400">
                <a:solidFill>
                  <a:srgbClr val="002060"/>
                </a:solidFill>
              </a:rPr>
              <a:t>Lojzka Lušin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grada vsebine 3" descr="želez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785813"/>
            <a:ext cx="4416425" cy="521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JEKLO</a:t>
            </a:r>
            <a:endParaRPr lang="sl-SI" dirty="0"/>
          </a:p>
        </p:txBody>
      </p:sp>
      <p:sp>
        <p:nvSpPr>
          <p:cNvPr id="7" name="Ograda besedila 6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Pridobivanje surovega jekla</a:t>
            </a:r>
            <a:endParaRPr lang="sl-SI" dirty="0"/>
          </a:p>
        </p:txBody>
      </p:sp>
      <p:sp>
        <p:nvSpPr>
          <p:cNvPr id="23555" name="Ograda besedila 5"/>
          <p:cNvSpPr>
            <a:spLocks noGrp="1"/>
          </p:cNvSpPr>
          <p:nvPr>
            <p:ph sz="quarter" idx="2"/>
          </p:nvPr>
        </p:nvSpPr>
        <p:spPr>
          <a:xfrm>
            <a:off x="0" y="128587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smtClean="0"/>
              <a:t> Pridobivamo iz surovega železa ali grodlja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 Proces izdelave jekla - žilavljenje</a:t>
            </a:r>
          </a:p>
        </p:txBody>
      </p:sp>
      <p:pic>
        <p:nvPicPr>
          <p:cNvPr id="23556" name="Ograda vsebine 12" descr="jeklo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214438"/>
            <a:ext cx="4900612" cy="3600450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Jeklena mreža</a:t>
            </a:r>
          </a:p>
        </p:txBody>
      </p:sp>
      <p:sp>
        <p:nvSpPr>
          <p:cNvPr id="24578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Jeklena vrv</a:t>
            </a:r>
          </a:p>
        </p:txBody>
      </p:sp>
      <p:pic>
        <p:nvPicPr>
          <p:cNvPr id="24579" name="Ograda vsebine 6" descr="jekl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77900" y="1444625"/>
            <a:ext cx="2998788" cy="3941763"/>
          </a:xfrm>
          <a:ln>
            <a:prstDash val="solid"/>
          </a:ln>
        </p:spPr>
      </p:pic>
      <p:pic>
        <p:nvPicPr>
          <p:cNvPr id="24580" name="Ograda vsebine 7" descr="jeklo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32375" y="1444625"/>
            <a:ext cx="3267075" cy="39417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POLIZDELKI IZ JEKLA</a:t>
            </a:r>
            <a:endParaRPr lang="sl-SI" dirty="0"/>
          </a:p>
        </p:txBody>
      </p:sp>
      <p:sp>
        <p:nvSpPr>
          <p:cNvPr id="25602" name="Ograda besedil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Razni profili</a:t>
            </a:r>
          </a:p>
        </p:txBody>
      </p:sp>
      <p:sp>
        <p:nvSpPr>
          <p:cNvPr id="25603" name="Ograda besedila 7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Cevi</a:t>
            </a:r>
          </a:p>
        </p:txBody>
      </p:sp>
      <p:pic>
        <p:nvPicPr>
          <p:cNvPr id="25604" name="Ograda vsebine 3" descr="Razni profil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4073525" cy="3071812"/>
          </a:xfrm>
          <a:ln>
            <a:prstDash val="solid"/>
          </a:ln>
        </p:spPr>
      </p:pic>
      <p:pic>
        <p:nvPicPr>
          <p:cNvPr id="25605" name="Ograda vsebine 9" descr="Cev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643063"/>
            <a:ext cx="4073525" cy="307181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Kovani izdelki</a:t>
            </a:r>
          </a:p>
        </p:txBody>
      </p:sp>
      <p:sp>
        <p:nvSpPr>
          <p:cNvPr id="26626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Ulitki</a:t>
            </a:r>
          </a:p>
        </p:txBody>
      </p:sp>
      <p:pic>
        <p:nvPicPr>
          <p:cNvPr id="26627" name="Ograda vsebine 6" descr="Kovani izdelk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071688"/>
            <a:ext cx="3505200" cy="2643187"/>
          </a:xfrm>
          <a:ln>
            <a:prstDash val="solid"/>
          </a:ln>
        </p:spPr>
      </p:pic>
      <p:pic>
        <p:nvPicPr>
          <p:cNvPr id="26628" name="Ograda vsebine 7" descr="Ulitk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143125"/>
            <a:ext cx="3357562" cy="25320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IZDELKI IZ JEKLA</a:t>
            </a:r>
            <a:endParaRPr lang="sl-SI" dirty="0"/>
          </a:p>
        </p:txBody>
      </p:sp>
      <p:sp>
        <p:nvSpPr>
          <p:cNvPr id="27650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Klešče, žica</a:t>
            </a:r>
          </a:p>
        </p:txBody>
      </p:sp>
      <p:sp>
        <p:nvSpPr>
          <p:cNvPr id="27651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Pila, sveder</a:t>
            </a:r>
          </a:p>
        </p:txBody>
      </p:sp>
      <p:pic>
        <p:nvPicPr>
          <p:cNvPr id="27652" name="Ograda vsebine 11" descr="Klešče žic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857375"/>
            <a:ext cx="3951288" cy="2519363"/>
          </a:xfrm>
          <a:ln>
            <a:prstDash val="solid"/>
          </a:ln>
        </p:spPr>
      </p:pic>
      <p:pic>
        <p:nvPicPr>
          <p:cNvPr id="27653" name="Ograda vsebine 12" descr="Pila in sved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857375"/>
            <a:ext cx="3951288" cy="25193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Deli strojev</a:t>
            </a:r>
          </a:p>
        </p:txBody>
      </p:sp>
      <p:sp>
        <p:nvSpPr>
          <p:cNvPr id="2867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Zobniki</a:t>
            </a:r>
          </a:p>
        </p:txBody>
      </p:sp>
      <p:pic>
        <p:nvPicPr>
          <p:cNvPr id="28675" name="Ograda vsebine 6" descr="Deli strojev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214563"/>
            <a:ext cx="3951287" cy="2519362"/>
          </a:xfrm>
          <a:ln>
            <a:prstDash val="solid"/>
          </a:ln>
        </p:spPr>
      </p:pic>
      <p:pic>
        <p:nvPicPr>
          <p:cNvPr id="28676" name="Ograda vsebine 7" descr="Zobnik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214563"/>
            <a:ext cx="3951288" cy="251936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Vijaki, ključi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Posoda iz nerjavečega jekla</a:t>
            </a:r>
            <a:endParaRPr lang="sl-SI" dirty="0"/>
          </a:p>
        </p:txBody>
      </p:sp>
      <p:pic>
        <p:nvPicPr>
          <p:cNvPr id="29699" name="Ograda vsebine 6" descr="Kljuc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286000"/>
            <a:ext cx="3951288" cy="2519363"/>
          </a:xfrm>
          <a:ln>
            <a:prstDash val="solid"/>
          </a:ln>
        </p:spPr>
      </p:pic>
      <p:pic>
        <p:nvPicPr>
          <p:cNvPr id="29700" name="Ograda vsebine 7" descr="Posod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286000"/>
            <a:ext cx="3951288" cy="25193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grada vsebine 7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357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300" smtClean="0"/>
              <a:t>Mehak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l-SI" sz="2300" smtClean="0"/>
          </a:p>
          <a:p>
            <a:pPr eaLnBrk="1" hangingPunct="1">
              <a:lnSpc>
                <a:spcPct val="80000"/>
              </a:lnSpc>
            </a:pPr>
            <a:r>
              <a:rPr lang="sl-SI" sz="2300" smtClean="0"/>
              <a:t>Žilav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l-SI" sz="2300" smtClean="0"/>
          </a:p>
          <a:p>
            <a:pPr eaLnBrk="1" hangingPunct="1">
              <a:lnSpc>
                <a:spcPct val="80000"/>
              </a:lnSpc>
            </a:pPr>
            <a:r>
              <a:rPr lang="sl-SI" sz="2300" smtClean="0"/>
              <a:t>Zelo raztezljiv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l-SI" sz="2300" smtClean="0"/>
          </a:p>
          <a:p>
            <a:pPr eaLnBrk="1" hangingPunct="1">
              <a:lnSpc>
                <a:spcPct val="80000"/>
              </a:lnSpc>
            </a:pPr>
            <a:r>
              <a:rPr lang="sl-SI" sz="2300" smtClean="0"/>
              <a:t>Rumenordeče barve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l-SI" sz="2300" smtClean="0"/>
          </a:p>
          <a:p>
            <a:pPr eaLnBrk="1" hangingPunct="1">
              <a:lnSpc>
                <a:spcPct val="80000"/>
              </a:lnSpc>
            </a:pPr>
            <a:r>
              <a:rPr lang="sl-SI" sz="2300" smtClean="0"/>
              <a:t>Dober toplotni in električni prevodnik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l-SI" sz="2300" smtClean="0"/>
          </a:p>
          <a:p>
            <a:pPr eaLnBrk="1" hangingPunct="1">
              <a:lnSpc>
                <a:spcPct val="80000"/>
              </a:lnSpc>
            </a:pPr>
            <a:r>
              <a:rPr lang="sl-SI" sz="2300" smtClean="0"/>
              <a:t>Odporen proti ognju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l-SI" sz="2300" smtClean="0"/>
          </a:p>
          <a:p>
            <a:pPr eaLnBrk="1" hangingPunct="1">
              <a:lnSpc>
                <a:spcPct val="80000"/>
              </a:lnSpc>
            </a:pPr>
            <a:r>
              <a:rPr lang="sl-SI" sz="2300" smtClean="0"/>
              <a:t>Ne oksidira</a:t>
            </a:r>
          </a:p>
          <a:p>
            <a:pPr eaLnBrk="1" hangingPunct="1">
              <a:lnSpc>
                <a:spcPct val="80000"/>
              </a:lnSpc>
            </a:pPr>
            <a:endParaRPr lang="sl-SI" sz="2300" smtClean="0"/>
          </a:p>
          <a:p>
            <a:pPr eaLnBrk="1" hangingPunct="1">
              <a:lnSpc>
                <a:spcPct val="80000"/>
              </a:lnSpc>
            </a:pPr>
            <a:r>
              <a:rPr lang="sl-SI" sz="2300" smtClean="0"/>
              <a:t>Težak</a:t>
            </a:r>
          </a:p>
          <a:p>
            <a:pPr eaLnBrk="1" hangingPunct="1">
              <a:lnSpc>
                <a:spcPct val="80000"/>
              </a:lnSpc>
            </a:pPr>
            <a:endParaRPr lang="sl-SI" sz="2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l-SI" sz="2300" smtClean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BAKER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grada besedil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Bakrena pločevina</a:t>
            </a:r>
          </a:p>
        </p:txBody>
      </p:sp>
      <p:sp>
        <p:nvSpPr>
          <p:cNvPr id="31746" name="Ograda besedila 9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/>
            <a:r>
              <a:rPr lang="sl-SI" smtClean="0"/>
              <a:t>Bakreni kleparski izdelki</a:t>
            </a:r>
          </a:p>
        </p:txBody>
      </p:sp>
      <p:pic>
        <p:nvPicPr>
          <p:cNvPr id="31747" name="Ograda vsebine 11" descr="Bakrena plocevin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214563"/>
            <a:ext cx="3951287" cy="2519362"/>
          </a:xfrm>
          <a:ln>
            <a:prstDash val="solid"/>
          </a:ln>
        </p:spPr>
      </p:pic>
      <p:pic>
        <p:nvPicPr>
          <p:cNvPr id="31748" name="Ograda vsebine 12" descr="Bakreni kleparski izdelk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214563"/>
            <a:ext cx="3951288" cy="251936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rada vsebine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POLIZDELKI IZ KOVIN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grada besedila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Bakrene cevi</a:t>
            </a:r>
          </a:p>
        </p:txBody>
      </p:sp>
      <p:sp>
        <p:nvSpPr>
          <p:cNvPr id="32770" name="Ograda besedila 16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Električni vodniki</a:t>
            </a:r>
          </a:p>
        </p:txBody>
      </p:sp>
      <p:pic>
        <p:nvPicPr>
          <p:cNvPr id="32771" name="Ograda vsebine 18" descr="Bakrene cev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000250"/>
            <a:ext cx="3951287" cy="2519363"/>
          </a:xfrm>
          <a:ln>
            <a:prstDash val="solid"/>
          </a:ln>
        </p:spPr>
      </p:pic>
      <p:pic>
        <p:nvPicPr>
          <p:cNvPr id="32772" name="Ograda vsebine 19" descr="Električni  vodni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000250"/>
            <a:ext cx="3951287" cy="25193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CINK</a:t>
            </a:r>
            <a:endParaRPr lang="sl-SI" dirty="0"/>
          </a:p>
        </p:txBody>
      </p:sp>
      <p:sp>
        <p:nvSpPr>
          <p:cNvPr id="33794" name="Ograda besedil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33795" name="Ograda besedila 9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Pocinkana pločevina</a:t>
            </a:r>
          </a:p>
        </p:txBody>
      </p:sp>
      <p:sp>
        <p:nvSpPr>
          <p:cNvPr id="33796" name="Ograda vsebine 7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smtClean="0"/>
              <a:t>Največjo toplotno razteznost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Mehek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Korozijsko odporen</a:t>
            </a:r>
          </a:p>
          <a:p>
            <a:pPr eaLnBrk="1" hangingPunct="1"/>
            <a:endParaRPr lang="sl-SI" smtClean="0"/>
          </a:p>
          <a:p>
            <a:pPr eaLnBrk="1" hangingPunct="1"/>
            <a:r>
              <a:rPr lang="sl-SI" smtClean="0"/>
              <a:t>Težak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</p:txBody>
      </p:sp>
      <p:pic>
        <p:nvPicPr>
          <p:cNvPr id="33797" name="Ograda vsebine 11" descr="Pocinkana plocevin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43063"/>
            <a:ext cx="3951287" cy="251936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Cinkove posodice baterijskih </a:t>
            </a:r>
            <a:r>
              <a:rPr lang="sl-SI" dirty="0" err="1" smtClean="0"/>
              <a:t>valožkov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Pocinkana vijaka z matico</a:t>
            </a:r>
            <a:endParaRPr lang="sl-SI" dirty="0"/>
          </a:p>
        </p:txBody>
      </p:sp>
      <p:pic>
        <p:nvPicPr>
          <p:cNvPr id="34819" name="Ograda vsebine 6" descr="Izdelek iz cink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25"/>
            <a:ext cx="3951287" cy="2519363"/>
          </a:xfrm>
          <a:ln>
            <a:prstDash val="solid"/>
          </a:ln>
        </p:spPr>
      </p:pic>
      <p:pic>
        <p:nvPicPr>
          <p:cNvPr id="34820" name="Ograda vsebine 7" descr="Pocinkan vija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143125"/>
            <a:ext cx="3951288" cy="25193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KOSITER</a:t>
            </a:r>
            <a:endParaRPr lang="sl-SI" dirty="0"/>
          </a:p>
        </p:txBody>
      </p:sp>
      <p:sp>
        <p:nvSpPr>
          <p:cNvPr id="35842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35843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/>
            <a:r>
              <a:rPr lang="sl-SI" smtClean="0"/>
              <a:t>Pokositrana pločevina</a:t>
            </a:r>
          </a:p>
        </p:txBody>
      </p:sp>
      <p:sp>
        <p:nvSpPr>
          <p:cNvPr id="35844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Mehak</a:t>
            </a:r>
          </a:p>
          <a:p>
            <a:pPr eaLnBrk="1" hangingPunct="1">
              <a:lnSpc>
                <a:spcPct val="90000"/>
              </a:lnSpc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Nizka trdnost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Dobro obdelovalen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Korozijsko zelo obstojna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Težak</a:t>
            </a:r>
          </a:p>
          <a:p>
            <a:pPr eaLnBrk="1" hangingPunct="1">
              <a:lnSpc>
                <a:spcPct val="90000"/>
              </a:lnSpc>
            </a:pPr>
            <a:endParaRPr lang="sl-SI" smtClean="0"/>
          </a:p>
        </p:txBody>
      </p:sp>
      <p:pic>
        <p:nvPicPr>
          <p:cNvPr id="35845" name="Ograda vsebine 6" descr="Pokositrana plocevin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43063"/>
            <a:ext cx="3951287" cy="251936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Pločevinka iz </a:t>
            </a:r>
            <a:r>
              <a:rPr lang="sl-SI" dirty="0" err="1" smtClean="0"/>
              <a:t>pokositrane</a:t>
            </a:r>
            <a:r>
              <a:rPr lang="sl-SI" dirty="0" smtClean="0"/>
              <a:t> pločevine</a:t>
            </a:r>
            <a:endParaRPr lang="sl-SI" dirty="0"/>
          </a:p>
        </p:txBody>
      </p:sp>
      <p:sp>
        <p:nvSpPr>
          <p:cNvPr id="36866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/>
            <a:r>
              <a:rPr lang="sl-SI" smtClean="0"/>
              <a:t>Zlitina kositra za lotanje</a:t>
            </a:r>
          </a:p>
        </p:txBody>
      </p:sp>
      <p:pic>
        <p:nvPicPr>
          <p:cNvPr id="36867" name="Ograda vsebine 6" descr="Plocevinka iz pokositrane plocevin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214563"/>
            <a:ext cx="3951287" cy="2519362"/>
          </a:xfrm>
          <a:ln>
            <a:prstDash val="solid"/>
          </a:ln>
        </p:spPr>
      </p:pic>
      <p:pic>
        <p:nvPicPr>
          <p:cNvPr id="36868" name="Ograda vsebine 7" descr="Zlitina kositra za lotanj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214563"/>
            <a:ext cx="3951288" cy="251936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SVINEC</a:t>
            </a:r>
            <a:endParaRPr lang="sl-SI" dirty="0"/>
          </a:p>
        </p:txBody>
      </p:sp>
      <p:sp>
        <p:nvSpPr>
          <p:cNvPr id="37890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37891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Svinčena cev</a:t>
            </a:r>
          </a:p>
        </p:txBody>
      </p:sp>
      <p:sp>
        <p:nvSpPr>
          <p:cNvPr id="37892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smtClean="0"/>
              <a:t>Mehak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Dobro obdelovalen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Drag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Težak</a:t>
            </a:r>
          </a:p>
          <a:p>
            <a:pPr eaLnBrk="1" hangingPunct="1"/>
            <a:endParaRPr lang="sl-SI" smtClean="0"/>
          </a:p>
        </p:txBody>
      </p:sp>
      <p:pic>
        <p:nvPicPr>
          <p:cNvPr id="37893" name="Ograda vsebine 6" descr="Svincena cev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928813"/>
            <a:ext cx="3951288" cy="251936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Svinčen akumulator</a:t>
            </a:r>
          </a:p>
        </p:txBody>
      </p:sp>
      <p:sp>
        <p:nvSpPr>
          <p:cNvPr id="3891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Svinčeni naboji</a:t>
            </a:r>
          </a:p>
        </p:txBody>
      </p:sp>
      <p:pic>
        <p:nvPicPr>
          <p:cNvPr id="38915" name="Ograda vsebine 6" descr="Akumolato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25"/>
            <a:ext cx="3929062" cy="2519363"/>
          </a:xfrm>
          <a:ln>
            <a:prstDash val="solid"/>
          </a:ln>
        </p:spPr>
      </p:pic>
      <p:pic>
        <p:nvPicPr>
          <p:cNvPr id="38916" name="Ograda vsebine 7" descr="Svinčeni naboj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143125"/>
            <a:ext cx="3951287" cy="25193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ALUMINJI</a:t>
            </a:r>
            <a:endParaRPr lang="sl-SI" dirty="0"/>
          </a:p>
        </p:txBody>
      </p:sp>
      <p:sp>
        <p:nvSpPr>
          <p:cNvPr id="39938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39939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Hladilna rebra</a:t>
            </a:r>
          </a:p>
        </p:txBody>
      </p:sp>
      <p:sp>
        <p:nvSpPr>
          <p:cNvPr id="39940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smtClean="0"/>
              <a:t>Lahek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Visoko razmerje med trdnostjo in težo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Dober prevodnik elektrike in toplote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Korozijsko obstojen</a:t>
            </a:r>
          </a:p>
          <a:p>
            <a:pPr eaLnBrk="1" hangingPunct="1"/>
            <a:endParaRPr lang="sl-SI" smtClean="0"/>
          </a:p>
        </p:txBody>
      </p:sp>
      <p:pic>
        <p:nvPicPr>
          <p:cNvPr id="39941" name="Ograda vsebine 6" descr="Hladilna rebr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928813"/>
            <a:ext cx="3951287" cy="2519362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Ograda vsebine 8" descr="Aluminijasta ograj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00188"/>
            <a:ext cx="6772275" cy="4319587"/>
          </a:xfrm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Aluminijasta ograja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Električni vodniki</a:t>
            </a:r>
          </a:p>
        </p:txBody>
      </p:sp>
      <p:sp>
        <p:nvSpPr>
          <p:cNvPr id="41986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Alu folija</a:t>
            </a:r>
          </a:p>
        </p:txBody>
      </p:sp>
      <p:pic>
        <p:nvPicPr>
          <p:cNvPr id="41987" name="Ograda vsebine 6" descr="Elektricni vodnik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286000"/>
            <a:ext cx="3951287" cy="2519363"/>
          </a:xfrm>
          <a:ln>
            <a:prstDash val="solid"/>
          </a:ln>
        </p:spPr>
      </p:pic>
      <p:pic>
        <p:nvPicPr>
          <p:cNvPr id="41988" name="Ograda vsebine 7" descr="Alu folij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286000"/>
            <a:ext cx="3951288" cy="25193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grada vsebine 3" descr="polizdelk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2300" y="1481138"/>
            <a:ext cx="5359400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CEVI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MEDENINA ALI MED</a:t>
            </a:r>
            <a:endParaRPr lang="sl-SI" dirty="0"/>
          </a:p>
        </p:txBody>
      </p:sp>
      <p:sp>
        <p:nvSpPr>
          <p:cNvPr id="43010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3011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Posoda iz medenine</a:t>
            </a:r>
          </a:p>
        </p:txBody>
      </p:sp>
      <p:sp>
        <p:nvSpPr>
          <p:cNvPr id="43012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Zlitina bakra in cinka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Korozijsko obstojna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Trša kot baker</a:t>
            </a:r>
          </a:p>
          <a:p>
            <a:pPr eaLnBrk="1" hangingPunct="1">
              <a:lnSpc>
                <a:spcPct val="90000"/>
              </a:lnSpc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Dober električni in toplotni prevodnik</a:t>
            </a:r>
          </a:p>
          <a:p>
            <a:pPr eaLnBrk="1" hangingPunct="1">
              <a:lnSpc>
                <a:spcPct val="90000"/>
              </a:lnSpc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Cenejša kot baker</a:t>
            </a:r>
          </a:p>
          <a:p>
            <a:pPr eaLnBrk="1" hangingPunct="1">
              <a:lnSpc>
                <a:spcPct val="90000"/>
              </a:lnSpc>
            </a:pPr>
            <a:endParaRPr lang="sl-SI" smtClean="0"/>
          </a:p>
        </p:txBody>
      </p:sp>
      <p:pic>
        <p:nvPicPr>
          <p:cNvPr id="43013" name="Ograda vsebine 6" descr="medenin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75" y="1500188"/>
            <a:ext cx="4479925" cy="34893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BRON</a:t>
            </a:r>
            <a:endParaRPr lang="sl-SI" dirty="0"/>
          </a:p>
        </p:txBody>
      </p:sp>
      <p:sp>
        <p:nvSpPr>
          <p:cNvPr id="44034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4035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MEDELIJA IZ BRONA</a:t>
            </a:r>
          </a:p>
        </p:txBody>
      </p:sp>
      <p:sp>
        <p:nvSpPr>
          <p:cNvPr id="44036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smtClean="0"/>
              <a:t>Zlitina bakra in kositra</a:t>
            </a:r>
          </a:p>
          <a:p>
            <a:pPr eaLnBrk="1" hangingPunct="1"/>
            <a:endParaRPr lang="sl-SI" smtClean="0"/>
          </a:p>
          <a:p>
            <a:pPr eaLnBrk="1" hangingPunct="1"/>
            <a:r>
              <a:rPr lang="sl-SI" smtClean="0"/>
              <a:t>Trden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Žilav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Korozijsko obstojen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Odporen proti obrabi</a:t>
            </a:r>
          </a:p>
        </p:txBody>
      </p:sp>
      <p:pic>
        <p:nvPicPr>
          <p:cNvPr id="44037" name="Ograda vsebine 6" descr="bro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663700"/>
            <a:ext cx="4041775" cy="350361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DURALUMINIJ</a:t>
            </a:r>
            <a:endParaRPr lang="sl-SI" dirty="0"/>
          </a:p>
        </p:txBody>
      </p:sp>
      <p:sp>
        <p:nvSpPr>
          <p:cNvPr id="45058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5059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Izdelek iz duraluminija</a:t>
            </a:r>
          </a:p>
        </p:txBody>
      </p:sp>
      <p:sp>
        <p:nvSpPr>
          <p:cNvPr id="45060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smtClean="0"/>
              <a:t>Zlitina več kovinskih in nekovinskih gradiv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Lažji od jekla</a:t>
            </a:r>
          </a:p>
          <a:p>
            <a:pPr eaLnBrk="1" hangingPunct="1">
              <a:buFont typeface="Wingdings 3" pitchFamily="18" charset="2"/>
              <a:buNone/>
            </a:pPr>
            <a:endParaRPr lang="sl-SI" smtClean="0"/>
          </a:p>
          <a:p>
            <a:pPr eaLnBrk="1" hangingPunct="1"/>
            <a:r>
              <a:rPr lang="sl-SI" smtClean="0"/>
              <a:t>Dobro mehansko obdelovalen</a:t>
            </a:r>
          </a:p>
        </p:txBody>
      </p:sp>
      <p:pic>
        <p:nvPicPr>
          <p:cNvPr id="45061" name="Ograda vsebine 6" descr="duraluminij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643063"/>
            <a:ext cx="4213225" cy="3105150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Ograda vsebine 16" descr="o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71563"/>
            <a:ext cx="9090025" cy="540067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OBDELAVE KOVIN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Ograda vsebine 12" descr="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14438"/>
            <a:ext cx="8778875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Ograda vsebine 3" descr="MERIL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1925" y="1481138"/>
            <a:ext cx="6280150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MERJENJE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ZARISOVANJE Z ZARISNO IGLO</a:t>
            </a:r>
            <a:endParaRPr lang="sl-SI" dirty="0"/>
          </a:p>
        </p:txBody>
      </p:sp>
      <p:sp>
        <p:nvSpPr>
          <p:cNvPr id="49154" name="Ograda besedila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pravilno</a:t>
            </a:r>
          </a:p>
        </p:txBody>
      </p:sp>
      <p:sp>
        <p:nvSpPr>
          <p:cNvPr id="49155" name="Ograda besedila 15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napačno</a:t>
            </a:r>
          </a:p>
        </p:txBody>
      </p:sp>
      <p:pic>
        <p:nvPicPr>
          <p:cNvPr id="49156" name="Ograda vsebine 13" descr="Zarisovanje 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00250"/>
            <a:ext cx="3951288" cy="2519363"/>
          </a:xfrm>
          <a:ln>
            <a:prstDash val="solid"/>
          </a:ln>
        </p:spPr>
      </p:pic>
      <p:pic>
        <p:nvPicPr>
          <p:cNvPr id="49157" name="Ograda vsebine 17" descr="Zarisovanje 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00250"/>
            <a:ext cx="3951288" cy="2519363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ZARISOVANJE S ŠESTILOM</a:t>
            </a:r>
            <a:endParaRPr lang="sl-SI" dirty="0"/>
          </a:p>
        </p:txBody>
      </p:sp>
      <p:sp>
        <p:nvSpPr>
          <p:cNvPr id="50178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0179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50180" name="Ograda vsebine 6" descr="Zarisovanje s šestilom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857375"/>
            <a:ext cx="3819525" cy="2879725"/>
          </a:xfrm>
          <a:ln>
            <a:prstDash val="solid"/>
          </a:ln>
        </p:spPr>
      </p:pic>
      <p:pic>
        <p:nvPicPr>
          <p:cNvPr id="50181" name="Ograda vsebine 9" descr="Zarisovanje zgornjega dela svecnik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857375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TOČKANJE S TOČKALOM</a:t>
            </a:r>
            <a:endParaRPr lang="sl-SI" dirty="0"/>
          </a:p>
        </p:txBody>
      </p:sp>
      <p:sp>
        <p:nvSpPr>
          <p:cNvPr id="51202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1203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51204" name="Ograda vsebine 6" descr="Tockanje 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857375"/>
            <a:ext cx="3819525" cy="2879725"/>
          </a:xfrm>
          <a:ln>
            <a:prstDash val="solid"/>
          </a:ln>
        </p:spPr>
      </p:pic>
      <p:pic>
        <p:nvPicPr>
          <p:cNvPr id="51205" name="Ograda vsebine 7" descr="Tockanje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857375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mtClean="0"/>
              <a:t>REZANJE PLOČEVINE - STRIŽENJE</a:t>
            </a:r>
            <a:endParaRPr lang="sl-SI"/>
          </a:p>
        </p:txBody>
      </p:sp>
      <p:sp>
        <p:nvSpPr>
          <p:cNvPr id="52226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Škarje za pločevino</a:t>
            </a:r>
          </a:p>
        </p:txBody>
      </p:sp>
      <p:sp>
        <p:nvSpPr>
          <p:cNvPr id="52227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Vzvodne škarje</a:t>
            </a:r>
          </a:p>
        </p:txBody>
      </p:sp>
      <p:pic>
        <p:nvPicPr>
          <p:cNvPr id="52228" name="Ograda vsebine 6" descr="škarje za plocevin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857375"/>
            <a:ext cx="3819525" cy="2879725"/>
          </a:xfrm>
          <a:ln>
            <a:prstDash val="solid"/>
          </a:ln>
        </p:spPr>
      </p:pic>
      <p:pic>
        <p:nvPicPr>
          <p:cNvPr id="52229" name="Ograda vsebine 7" descr="Vzvodne skarj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857375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grada vsebine 3" descr="polizdelki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8000" y="1481138"/>
            <a:ext cx="5588000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ŽICA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VRTANJE</a:t>
            </a:r>
            <a:endParaRPr lang="sl-SI" dirty="0"/>
          </a:p>
        </p:txBody>
      </p:sp>
      <p:sp>
        <p:nvSpPr>
          <p:cNvPr id="53250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Sveder</a:t>
            </a:r>
          </a:p>
        </p:txBody>
      </p:sp>
      <p:sp>
        <p:nvSpPr>
          <p:cNvPr id="53251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Vrtalni stroj</a:t>
            </a:r>
          </a:p>
        </p:txBody>
      </p:sp>
      <p:pic>
        <p:nvPicPr>
          <p:cNvPr id="53252" name="Ograda vsebine 6" descr="Sved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3819525" cy="2879725"/>
          </a:xfrm>
          <a:ln>
            <a:prstDash val="solid"/>
          </a:ln>
        </p:spPr>
      </p:pic>
      <p:pic>
        <p:nvPicPr>
          <p:cNvPr id="53253" name="Ograda vsebine 7" descr="Vrtalni stroj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928813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PILJENJE</a:t>
            </a:r>
            <a:endParaRPr lang="sl-SI" dirty="0"/>
          </a:p>
        </p:txBody>
      </p:sp>
      <p:sp>
        <p:nvSpPr>
          <p:cNvPr id="54274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Piljenje obdelovanca</a:t>
            </a:r>
          </a:p>
        </p:txBody>
      </p:sp>
      <p:sp>
        <p:nvSpPr>
          <p:cNvPr id="54275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Pila, sveder</a:t>
            </a:r>
          </a:p>
        </p:txBody>
      </p:sp>
      <p:pic>
        <p:nvPicPr>
          <p:cNvPr id="54276" name="Ograda vsebine 8" descr="Piljenje obdelovanc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85938"/>
            <a:ext cx="3819525" cy="2879725"/>
          </a:xfrm>
          <a:ln>
            <a:prstDash val="solid"/>
          </a:ln>
        </p:spPr>
      </p:pic>
      <p:pic>
        <p:nvPicPr>
          <p:cNvPr id="54277" name="Ograda vsebine 11" descr="Pila in sved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1785938"/>
            <a:ext cx="4514850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POLOŽAJ DELAVCA</a:t>
            </a:r>
            <a:endParaRPr lang="sl-SI" dirty="0"/>
          </a:p>
        </p:txBody>
      </p:sp>
      <p:pic>
        <p:nvPicPr>
          <p:cNvPr id="55298" name="Ograda vsebine 9" descr="Položaj delav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714375"/>
            <a:ext cx="8832850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BRUŠENJE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Ročni brusilni stroj s kotnim prenosom – Kotna brusilka</a:t>
            </a:r>
            <a:endParaRPr lang="sl-SI" dirty="0"/>
          </a:p>
        </p:txBody>
      </p:sp>
      <p:sp>
        <p:nvSpPr>
          <p:cNvPr id="8" name="Ograda besedila 7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Mizni kolutni brusilni stroj</a:t>
            </a:r>
            <a:endParaRPr lang="sl-SI" dirty="0"/>
          </a:p>
        </p:txBody>
      </p:sp>
      <p:pic>
        <p:nvPicPr>
          <p:cNvPr id="56324" name="Ograda vsebine 9" descr="Kotna brusilk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25"/>
            <a:ext cx="3819525" cy="2879725"/>
          </a:xfrm>
          <a:ln>
            <a:prstDash val="solid"/>
          </a:ln>
        </p:spPr>
      </p:pic>
      <p:pic>
        <p:nvPicPr>
          <p:cNvPr id="56325" name="Ograda vsebine 10" descr="Brusilni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143125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KLEPANJE (VLEČENJE KOVINE)</a:t>
            </a:r>
            <a:endParaRPr lang="sl-SI" dirty="0"/>
          </a:p>
        </p:txBody>
      </p:sp>
      <p:sp>
        <p:nvSpPr>
          <p:cNvPr id="57346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Klepanje</a:t>
            </a:r>
          </a:p>
        </p:txBody>
      </p:sp>
      <p:sp>
        <p:nvSpPr>
          <p:cNvPr id="57347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oz. tanjenje pločevine</a:t>
            </a:r>
          </a:p>
        </p:txBody>
      </p:sp>
      <p:pic>
        <p:nvPicPr>
          <p:cNvPr id="57348" name="Ograda vsebine 6" descr="Klepanj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14500"/>
            <a:ext cx="3819525" cy="2879725"/>
          </a:xfrm>
          <a:ln>
            <a:prstDash val="solid"/>
          </a:ln>
        </p:spPr>
      </p:pic>
      <p:pic>
        <p:nvPicPr>
          <p:cNvPr id="57349" name="Ograda vsebine 7" descr="Tanjanje plocevin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714500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ŽAGANJE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Pravilna drža žage in žaganje</a:t>
            </a:r>
            <a:endParaRPr lang="sl-SI" dirty="0"/>
          </a:p>
        </p:txBody>
      </p:sp>
      <p:sp>
        <p:nvSpPr>
          <p:cNvPr id="58371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Rez žage</a:t>
            </a:r>
          </a:p>
        </p:txBody>
      </p:sp>
      <p:pic>
        <p:nvPicPr>
          <p:cNvPr id="58372" name="Ograda vsebine 6" descr="Pravilna drža žag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785938"/>
            <a:ext cx="3819525" cy="2879725"/>
          </a:xfrm>
          <a:ln>
            <a:prstDash val="solid"/>
          </a:ln>
        </p:spPr>
      </p:pic>
      <p:pic>
        <p:nvPicPr>
          <p:cNvPr id="58373" name="Ograda vsebine 7" descr="Žaganj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785938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KRIVLJENJE</a:t>
            </a:r>
            <a:endParaRPr lang="sl-SI" dirty="0"/>
          </a:p>
        </p:txBody>
      </p:sp>
      <p:sp>
        <p:nvSpPr>
          <p:cNvPr id="59394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Krivljenje</a:t>
            </a:r>
          </a:p>
        </p:txBody>
      </p:sp>
      <p:sp>
        <p:nvSpPr>
          <p:cNvPr id="59395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Pripomočki za krivljenje</a:t>
            </a:r>
          </a:p>
        </p:txBody>
      </p:sp>
      <p:pic>
        <p:nvPicPr>
          <p:cNvPr id="59396" name="Ograda vsebine 6" descr="Krivljenj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500"/>
            <a:ext cx="3819525" cy="2879725"/>
          </a:xfrm>
          <a:ln>
            <a:prstDash val="solid"/>
          </a:ln>
        </p:spPr>
      </p:pic>
      <p:pic>
        <p:nvPicPr>
          <p:cNvPr id="59397" name="Ograda vsebine 7" descr="Pripomocki za krivljenj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785938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Ograda vsebine 8" descr="Preskusanje zilavost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285875"/>
            <a:ext cx="5729288" cy="4319588"/>
          </a:xfrm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800" dirty="0" smtClean="0"/>
              <a:t>Krivljenje pločevine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72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RAZSTAVLJIVI SPOJI</a:t>
            </a:r>
            <a:endParaRPr lang="sl-SI" dirty="0"/>
          </a:p>
        </p:txBody>
      </p:sp>
      <p:sp>
        <p:nvSpPr>
          <p:cNvPr id="62466" name="Ograda besedil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Vijak in matica</a:t>
            </a:r>
          </a:p>
        </p:txBody>
      </p:sp>
      <p:sp>
        <p:nvSpPr>
          <p:cNvPr id="62467" name="Ograda besedila 6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Vijak z zarezo</a:t>
            </a:r>
          </a:p>
        </p:txBody>
      </p:sp>
      <p:pic>
        <p:nvPicPr>
          <p:cNvPr id="62468" name="Ograda vsebine 3" descr="Vijak z matic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857375"/>
            <a:ext cx="3360738" cy="2879725"/>
          </a:xfrm>
          <a:ln>
            <a:prstDash val="solid"/>
          </a:ln>
        </p:spPr>
      </p:pic>
      <p:pic>
        <p:nvPicPr>
          <p:cNvPr id="62469" name="Ograda vsebine 8" descr="Vijak z zarez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1928813"/>
            <a:ext cx="3360737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grada vsebine 3" descr="polizdelki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62300" y="1481138"/>
            <a:ext cx="2819400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PALICE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Samorezni vijak</a:t>
            </a:r>
          </a:p>
        </p:txBody>
      </p:sp>
      <p:sp>
        <p:nvSpPr>
          <p:cNvPr id="63490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sz="2200" smtClean="0"/>
          </a:p>
          <a:p>
            <a:pPr algn="ctr" eaLnBrk="1" hangingPunct="1">
              <a:lnSpc>
                <a:spcPct val="90000"/>
              </a:lnSpc>
            </a:pPr>
            <a:r>
              <a:rPr lang="sl-SI" sz="2200" smtClean="0"/>
              <a:t>Vijak za pločevino</a:t>
            </a:r>
          </a:p>
          <a:p>
            <a:pPr eaLnBrk="1" hangingPunct="1">
              <a:lnSpc>
                <a:spcPct val="90000"/>
              </a:lnSpc>
            </a:pPr>
            <a:endParaRPr lang="sl-SI" sz="2200" smtClean="0"/>
          </a:p>
        </p:txBody>
      </p:sp>
      <p:pic>
        <p:nvPicPr>
          <p:cNvPr id="63491" name="Ograda vsebine 6" descr="Vijak za plocevin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928813"/>
            <a:ext cx="3360738" cy="2879725"/>
          </a:xfrm>
          <a:ln>
            <a:prstDash val="solid"/>
          </a:ln>
        </p:spPr>
      </p:pic>
      <p:pic>
        <p:nvPicPr>
          <p:cNvPr id="63492" name="Ograda vsebine 9" descr="Vijak za pločevin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928813"/>
            <a:ext cx="3819525" cy="28797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Ograda vsebine 6" descr="Kovicenj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785938"/>
            <a:ext cx="7851775" cy="287972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KOVIČENJE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Ograda vsebine 3" descr="Kovicenje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214438"/>
            <a:ext cx="6207125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LOTANJE ALI SPAJANJE</a:t>
            </a:r>
            <a:endParaRPr lang="sl-SI" dirty="0"/>
          </a:p>
        </p:txBody>
      </p:sp>
      <p:sp>
        <p:nvSpPr>
          <p:cNvPr id="66562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Lotanje </a:t>
            </a:r>
          </a:p>
        </p:txBody>
      </p:sp>
      <p:sp>
        <p:nvSpPr>
          <p:cNvPr id="66563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Orodje za lotanje</a:t>
            </a:r>
          </a:p>
        </p:txBody>
      </p:sp>
      <p:pic>
        <p:nvPicPr>
          <p:cNvPr id="66564" name="Ograda vsebine 6" descr="Lotanj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00250"/>
            <a:ext cx="3978275" cy="3000375"/>
          </a:xfrm>
          <a:ln>
            <a:prstDash val="solid"/>
          </a:ln>
        </p:spPr>
      </p:pic>
      <p:pic>
        <p:nvPicPr>
          <p:cNvPr id="66565" name="Ograda vsebine 7" descr="SPAJANJ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944688"/>
            <a:ext cx="4205288" cy="3060700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VARJENJE</a:t>
            </a:r>
            <a:endParaRPr lang="sl-SI" dirty="0"/>
          </a:p>
        </p:txBody>
      </p:sp>
      <p:sp>
        <p:nvSpPr>
          <p:cNvPr id="67586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Varjenje</a:t>
            </a:r>
          </a:p>
        </p:txBody>
      </p:sp>
      <p:sp>
        <p:nvSpPr>
          <p:cNvPr id="67587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Varilni stroj</a:t>
            </a:r>
          </a:p>
        </p:txBody>
      </p:sp>
      <p:pic>
        <p:nvPicPr>
          <p:cNvPr id="67588" name="Ograda vsebine 6" descr="VARJENJ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57313"/>
            <a:ext cx="3276600" cy="3941762"/>
          </a:xfrm>
          <a:ln>
            <a:prstDash val="solid"/>
          </a:ln>
        </p:spPr>
      </p:pic>
      <p:pic>
        <p:nvPicPr>
          <p:cNvPr id="67589" name="Ograda vsebine 7" descr="VARILNISTROJ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71625"/>
            <a:ext cx="4041775" cy="3335338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LEPLJENJE</a:t>
            </a:r>
            <a:endParaRPr lang="sl-SI" dirty="0"/>
          </a:p>
        </p:txBody>
      </p:sp>
      <p:sp>
        <p:nvSpPr>
          <p:cNvPr id="68610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Strojno lepljenje</a:t>
            </a:r>
          </a:p>
        </p:txBody>
      </p:sp>
      <p:sp>
        <p:nvSpPr>
          <p:cNvPr id="68611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sl-SI" smtClean="0"/>
              <a:t>Lepilo za kovine</a:t>
            </a:r>
          </a:p>
        </p:txBody>
      </p:sp>
      <p:pic>
        <p:nvPicPr>
          <p:cNvPr id="68612" name="Ograda vsebine 6" descr="STROJNO LEPLJENJ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14500"/>
            <a:ext cx="4270375" cy="3240088"/>
          </a:xfrm>
          <a:ln>
            <a:prstDash val="solid"/>
          </a:ln>
        </p:spPr>
      </p:pic>
      <p:pic>
        <p:nvPicPr>
          <p:cNvPr id="68613" name="Ograda vsebine 7" descr="LEPIL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714500"/>
            <a:ext cx="4041775" cy="32226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rada vsebine 8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grada vsebine 3" descr="polizdelki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2138" y="1481138"/>
            <a:ext cx="5419725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KOVINSKE PLOŠČE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grada vsebine 3" descr="Profil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571625"/>
            <a:ext cx="5729288" cy="431958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KOTNI PROFILI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grada vsebine 8" descr="DELIT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297863" cy="5888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3200" smtClean="0"/>
              <a:t>Temno sive barve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z="3200" smtClean="0"/>
          </a:p>
          <a:p>
            <a:pPr eaLnBrk="1" hangingPunct="1">
              <a:lnSpc>
                <a:spcPct val="90000"/>
              </a:lnSpc>
            </a:pPr>
            <a:r>
              <a:rPr lang="sl-SI" sz="3200" smtClean="0"/>
              <a:t>Mehko </a:t>
            </a:r>
          </a:p>
          <a:p>
            <a:pPr eaLnBrk="1" hangingPunct="1">
              <a:lnSpc>
                <a:spcPct val="90000"/>
              </a:lnSpc>
            </a:pPr>
            <a:endParaRPr lang="sl-SI" sz="3200" smtClean="0"/>
          </a:p>
          <a:p>
            <a:pPr eaLnBrk="1" hangingPunct="1">
              <a:lnSpc>
                <a:spcPct val="90000"/>
              </a:lnSpc>
            </a:pPr>
            <a:r>
              <a:rPr lang="sl-SI" sz="3200" smtClean="0"/>
              <a:t>Krhko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z="3200" smtClean="0"/>
          </a:p>
          <a:p>
            <a:pPr eaLnBrk="1" hangingPunct="1">
              <a:lnSpc>
                <a:spcPct val="90000"/>
              </a:lnSpc>
            </a:pPr>
            <a:r>
              <a:rPr lang="sl-SI" sz="3200" smtClean="0"/>
              <a:t>Feromagnetno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sl-SI" sz="3200" smtClean="0"/>
          </a:p>
          <a:p>
            <a:pPr eaLnBrk="1" hangingPunct="1">
              <a:lnSpc>
                <a:spcPct val="90000"/>
              </a:lnSpc>
            </a:pPr>
            <a:r>
              <a:rPr lang="sl-SI" sz="3200" smtClean="0"/>
              <a:t>Korozijsko neodporno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ŽELEZO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496</TotalTime>
  <Words>252</Words>
  <Application>Microsoft Office PowerPoint</Application>
  <PresentationFormat>On-screen Show (4:3)</PresentationFormat>
  <Paragraphs>140</Paragraphs>
  <Slides>56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Predloga načrta</vt:lpstr>
      </vt:variant>
      <vt:variant>
        <vt:i4>8</vt:i4>
      </vt:variant>
      <vt:variant>
        <vt:lpstr>Naslovi diapozitivov</vt:lpstr>
      </vt:variant>
      <vt:variant>
        <vt:i4>56</vt:i4>
      </vt:variant>
    </vt:vector>
  </HeadingPairs>
  <TitlesOfParts>
    <vt:vector size="70" baseType="lpstr">
      <vt:lpstr>Arial</vt:lpstr>
      <vt:lpstr>Lucida Sans Unicode</vt:lpstr>
      <vt:lpstr>Wingdings 3</vt:lpstr>
      <vt:lpstr>Verdana</vt:lpstr>
      <vt:lpstr>Wingdings 2</vt:lpstr>
      <vt:lpstr>Calibri</vt:lpstr>
      <vt:lpstr>Stekanje</vt:lpstr>
      <vt:lpstr>Stekanje</vt:lpstr>
      <vt:lpstr>Stekanje</vt:lpstr>
      <vt:lpstr>Stekanje</vt:lpstr>
      <vt:lpstr>Stekanje</vt:lpstr>
      <vt:lpstr>Stekanje</vt:lpstr>
      <vt:lpstr>Stekanje</vt:lpstr>
      <vt:lpstr>Stekanje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Diapozitiv 33</vt:lpstr>
      <vt:lpstr>Diapozitiv 34</vt:lpstr>
      <vt:lpstr>Diapozitiv 35</vt:lpstr>
      <vt:lpstr>Diapozitiv 36</vt:lpstr>
      <vt:lpstr>Diapozitiv 37</vt:lpstr>
      <vt:lpstr>Diapozitiv 38</vt:lpstr>
      <vt:lpstr>Diapozitiv 39</vt:lpstr>
      <vt:lpstr>Diapozitiv 40</vt:lpstr>
      <vt:lpstr>Diapozitiv 41</vt:lpstr>
      <vt:lpstr>Diapozitiv 42</vt:lpstr>
      <vt:lpstr>Diapozitiv 43</vt:lpstr>
      <vt:lpstr>Diapozitiv 44</vt:lpstr>
      <vt:lpstr>Diapozitiv 45</vt:lpstr>
      <vt:lpstr>Diapozitiv 46</vt:lpstr>
      <vt:lpstr>Diapozitiv 47</vt:lpstr>
      <vt:lpstr>Diapozitiv 48</vt:lpstr>
      <vt:lpstr>Diapozitiv 49</vt:lpstr>
      <vt:lpstr>Diapozitiv 50</vt:lpstr>
      <vt:lpstr>Diapozitiv 51</vt:lpstr>
      <vt:lpstr>Diapozitiv 52</vt:lpstr>
      <vt:lpstr>Diapozitiv 53</vt:lpstr>
      <vt:lpstr>Diapozitiv 54</vt:lpstr>
      <vt:lpstr>Diapozitiv 55</vt:lpstr>
      <vt:lpstr>Diapozitiv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KOVINE</dc:title>
  <dc:creator>LOJZKA</dc:creator>
  <cp:lastModifiedBy>VIZ II. OSNOVNA ŠOLA</cp:lastModifiedBy>
  <cp:revision>70</cp:revision>
  <dcterms:created xsi:type="dcterms:W3CDTF">2009-02-01T10:29:45Z</dcterms:created>
  <dcterms:modified xsi:type="dcterms:W3CDTF">2010-11-29T10:28:36Z</dcterms:modified>
</cp:coreProperties>
</file>