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830" autoAdjust="0"/>
    <p:restoredTop sz="94660"/>
  </p:normalViewPr>
  <p:slideViewPr>
    <p:cSldViewPr>
      <p:cViewPr varScale="1">
        <p:scale>
          <a:sx n="69" d="100"/>
          <a:sy n="69" d="100"/>
        </p:scale>
        <p:origin x="-1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F3CE5-BE49-435A-A32B-5E97775C9C5A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2EE3B-99CD-44A3-A33D-6FAA49F8A31C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4FA6-163C-4247-8754-EE89860E5C40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40BB-C04B-43E3-90D6-F5E1490DD01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4FA6-163C-4247-8754-EE89860E5C40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40BB-C04B-43E3-90D6-F5E1490DD01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4FA6-163C-4247-8754-EE89860E5C40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40BB-C04B-43E3-90D6-F5E1490DD01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4FA6-163C-4247-8754-EE89860E5C40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40BB-C04B-43E3-90D6-F5E1490DD01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4FA6-163C-4247-8754-EE89860E5C40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40BB-C04B-43E3-90D6-F5E1490DD01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4FA6-163C-4247-8754-EE89860E5C40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40BB-C04B-43E3-90D6-F5E1490DD01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4FA6-163C-4247-8754-EE89860E5C40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40BB-C04B-43E3-90D6-F5E1490DD01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4FA6-163C-4247-8754-EE89860E5C40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40BB-C04B-43E3-90D6-F5E1490DD01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4FA6-163C-4247-8754-EE89860E5C40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40BB-C04B-43E3-90D6-F5E1490DD01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4FA6-163C-4247-8754-EE89860E5C40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40BB-C04B-43E3-90D6-F5E1490DD01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dreži in zaokroži en kot pravokotnika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 trikotni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4FA6-163C-4247-8754-EE89860E5C40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3840BB-C04B-43E3-90D6-F5E1490DD01A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10" name="Prostoro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o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1A4FA6-163C-4247-8754-EE89860E5C40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3840BB-C04B-43E3-90D6-F5E1490DD01A}" type="slidenum">
              <a:rPr lang="sl-SI" smtClean="0"/>
              <a:pPr/>
              <a:t>‹#›</a:t>
            </a:fld>
            <a:endParaRPr lang="sl-SI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o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o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470025"/>
          </a:xfrm>
        </p:spPr>
        <p:txBody>
          <a:bodyPr/>
          <a:lstStyle/>
          <a:p>
            <a:r>
              <a:rPr lang="sl-SI" dirty="0" smtClean="0"/>
              <a:t>MEALS IN SLOVENIA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57290" y="571480"/>
            <a:ext cx="6400800" cy="1752600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857496"/>
            <a:ext cx="36957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668037">
            <a:off x="457200" y="704088"/>
            <a:ext cx="8229600" cy="1143000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                BREAKFAST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 rot="545192">
            <a:off x="457200" y="1928802"/>
            <a:ext cx="8229600" cy="4197361"/>
          </a:xfrm>
        </p:spPr>
        <p:txBody>
          <a:bodyPr/>
          <a:lstStyle/>
          <a:p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usually</a:t>
            </a:r>
            <a:r>
              <a:rPr lang="sl-SI" dirty="0" smtClean="0"/>
              <a:t> </a:t>
            </a:r>
            <a:r>
              <a:rPr lang="sl-SI" dirty="0" err="1" smtClean="0"/>
              <a:t>eat</a:t>
            </a:r>
            <a:r>
              <a:rPr lang="sl-SI" dirty="0" smtClean="0"/>
              <a:t> </a:t>
            </a:r>
            <a:r>
              <a:rPr lang="sl-SI" dirty="0" err="1" smtClean="0"/>
              <a:t>breakfast</a:t>
            </a:r>
            <a:r>
              <a:rPr lang="sl-SI" dirty="0"/>
              <a:t> </a:t>
            </a:r>
            <a:r>
              <a:rPr lang="sl-SI" dirty="0" err="1" smtClean="0"/>
              <a:t>from</a:t>
            </a:r>
            <a:r>
              <a:rPr lang="sl-SI" dirty="0" smtClean="0"/>
              <a:t> 7.00 to 9.00 o’</a:t>
            </a:r>
            <a:r>
              <a:rPr lang="sl-SI" dirty="0" err="1" smtClean="0"/>
              <a:t>clock</a:t>
            </a:r>
            <a:r>
              <a:rPr lang="sl-SI" dirty="0" smtClean="0"/>
              <a:t>. </a:t>
            </a:r>
          </a:p>
          <a:p>
            <a:r>
              <a:rPr lang="sl-SI" dirty="0" err="1" smtClean="0"/>
              <a:t>For</a:t>
            </a:r>
            <a:r>
              <a:rPr lang="sl-SI" dirty="0" smtClean="0"/>
              <a:t>  </a:t>
            </a:r>
            <a:r>
              <a:rPr lang="sl-SI" dirty="0" err="1" smtClean="0"/>
              <a:t>breakfast</a:t>
            </a: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usually</a:t>
            </a:r>
            <a:r>
              <a:rPr lang="sl-SI" dirty="0" smtClean="0"/>
              <a:t> </a:t>
            </a:r>
            <a:r>
              <a:rPr lang="sl-SI" dirty="0" err="1" smtClean="0"/>
              <a:t>eat</a:t>
            </a:r>
            <a:r>
              <a:rPr lang="sl-SI" dirty="0" smtClean="0"/>
              <a:t> </a:t>
            </a:r>
            <a:r>
              <a:rPr lang="sl-SI" dirty="0" err="1" smtClean="0"/>
              <a:t>bread</a:t>
            </a:r>
            <a:r>
              <a:rPr lang="sl-SI" dirty="0" smtClean="0"/>
              <a:t>, </a:t>
            </a:r>
            <a:r>
              <a:rPr lang="sl-SI" dirty="0" err="1" smtClean="0"/>
              <a:t>eggs</a:t>
            </a:r>
            <a:r>
              <a:rPr lang="sl-SI" dirty="0" smtClean="0"/>
              <a:t>, </a:t>
            </a:r>
            <a:r>
              <a:rPr lang="sl-SI" dirty="0" err="1" smtClean="0"/>
              <a:t>frankfurters</a:t>
            </a:r>
            <a:r>
              <a:rPr lang="sl-SI" dirty="0" smtClean="0"/>
              <a:t>, </a:t>
            </a:r>
            <a:r>
              <a:rPr lang="sl-SI" dirty="0" err="1" smtClean="0"/>
              <a:t>cheese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drink</a:t>
            </a:r>
            <a:r>
              <a:rPr lang="sl-SI" dirty="0" smtClean="0"/>
              <a:t> </a:t>
            </a:r>
            <a:r>
              <a:rPr lang="sl-SI" dirty="0" err="1" smtClean="0"/>
              <a:t>lemonade</a:t>
            </a:r>
            <a:r>
              <a:rPr lang="sl-SI" dirty="0" smtClean="0"/>
              <a:t>, </a:t>
            </a:r>
            <a:r>
              <a:rPr lang="sl-SI" dirty="0" err="1" smtClean="0"/>
              <a:t>milk</a:t>
            </a:r>
            <a:r>
              <a:rPr lang="sl-SI" dirty="0" smtClean="0"/>
              <a:t>, </a:t>
            </a:r>
            <a:r>
              <a:rPr lang="sl-SI" dirty="0" err="1" smtClean="0"/>
              <a:t>coffee</a:t>
            </a:r>
            <a:r>
              <a:rPr lang="sl-SI" dirty="0" smtClean="0"/>
              <a:t>, </a:t>
            </a:r>
            <a:r>
              <a:rPr lang="sl-SI" dirty="0" err="1" smtClean="0"/>
              <a:t>orange</a:t>
            </a:r>
            <a:r>
              <a:rPr lang="sl-SI" dirty="0" smtClean="0"/>
              <a:t> </a:t>
            </a:r>
            <a:r>
              <a:rPr lang="sl-SI" dirty="0" err="1" smtClean="0"/>
              <a:t>juice</a:t>
            </a:r>
            <a:r>
              <a:rPr lang="sl-SI" dirty="0" smtClean="0"/>
              <a:t>, </a:t>
            </a:r>
            <a:r>
              <a:rPr lang="sl-SI" dirty="0" err="1" smtClean="0"/>
              <a:t>tea</a:t>
            </a:r>
            <a:r>
              <a:rPr lang="sl-SI" dirty="0" smtClean="0"/>
              <a:t>,…       </a:t>
            </a:r>
          </a:p>
          <a:p>
            <a:pPr>
              <a:buNone/>
            </a:pPr>
            <a:r>
              <a:rPr lang="sl-SI" dirty="0"/>
              <a:t> </a:t>
            </a:r>
            <a:r>
              <a:rPr lang="sl-SI" dirty="0" smtClean="0"/>
              <a:t>   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3380"/>
            <a:ext cx="2024060" cy="202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286256"/>
            <a:ext cx="1547815" cy="154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572008"/>
            <a:ext cx="191923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4286256"/>
            <a:ext cx="117436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20747507">
            <a:off x="-342820" y="278076"/>
            <a:ext cx="8229600" cy="1143000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                     LUNCH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 rot="20752089">
            <a:off x="485036" y="1391892"/>
            <a:ext cx="8229600" cy="4525963"/>
          </a:xfrm>
        </p:spPr>
        <p:txBody>
          <a:bodyPr/>
          <a:lstStyle/>
          <a:p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eat</a:t>
            </a:r>
            <a:r>
              <a:rPr lang="sl-SI" dirty="0" smtClean="0"/>
              <a:t> </a:t>
            </a:r>
            <a:r>
              <a:rPr lang="sl-SI" dirty="0" err="1" smtClean="0"/>
              <a:t>lunch</a:t>
            </a:r>
            <a:r>
              <a:rPr lang="sl-SI" dirty="0" smtClean="0"/>
              <a:t> </a:t>
            </a:r>
            <a:r>
              <a:rPr lang="sl-SI" dirty="0" err="1" smtClean="0"/>
              <a:t>from</a:t>
            </a:r>
            <a:r>
              <a:rPr lang="sl-SI" dirty="0" smtClean="0"/>
              <a:t> 12.00 to 14.00 o’</a:t>
            </a:r>
            <a:r>
              <a:rPr lang="sl-SI" dirty="0" err="1" smtClean="0"/>
              <a:t>clock</a:t>
            </a:r>
            <a:r>
              <a:rPr lang="sl-SI" dirty="0" smtClean="0"/>
              <a:t>.</a:t>
            </a:r>
          </a:p>
          <a:p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lunch</a:t>
            </a: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eat</a:t>
            </a:r>
            <a:r>
              <a:rPr lang="sl-SI" dirty="0" smtClean="0"/>
              <a:t> </a:t>
            </a:r>
            <a:r>
              <a:rPr lang="sl-SI" dirty="0" err="1" smtClean="0"/>
              <a:t>chicken</a:t>
            </a:r>
            <a:r>
              <a:rPr lang="sl-SI" dirty="0" smtClean="0"/>
              <a:t>, </a:t>
            </a:r>
            <a:r>
              <a:rPr lang="sl-SI" dirty="0" err="1" smtClean="0"/>
              <a:t>lamb</a:t>
            </a:r>
            <a:r>
              <a:rPr lang="sl-SI" dirty="0" smtClean="0"/>
              <a:t>, </a:t>
            </a:r>
            <a:r>
              <a:rPr lang="sl-SI" dirty="0" err="1" smtClean="0"/>
              <a:t>pork</a:t>
            </a:r>
            <a:r>
              <a:rPr lang="sl-SI" dirty="0" smtClean="0"/>
              <a:t>, </a:t>
            </a:r>
            <a:r>
              <a:rPr lang="sl-SI" dirty="0" err="1" smtClean="0"/>
              <a:t>fish</a:t>
            </a:r>
            <a:r>
              <a:rPr lang="sl-SI" dirty="0" smtClean="0"/>
              <a:t>, </a:t>
            </a:r>
          </a:p>
          <a:p>
            <a:pPr>
              <a:buNone/>
            </a:pPr>
            <a:r>
              <a:rPr lang="sl-SI" dirty="0" smtClean="0"/>
              <a:t>    </a:t>
            </a:r>
            <a:r>
              <a:rPr lang="sl-SI" dirty="0" err="1" smtClean="0"/>
              <a:t>beef</a:t>
            </a:r>
            <a:r>
              <a:rPr lang="sl-SI" dirty="0" smtClean="0"/>
              <a:t>, </a:t>
            </a:r>
            <a:r>
              <a:rPr lang="sl-SI" dirty="0" err="1" smtClean="0"/>
              <a:t>tomatoes</a:t>
            </a:r>
            <a:r>
              <a:rPr lang="sl-SI" dirty="0" smtClean="0"/>
              <a:t>, pasta, </a:t>
            </a:r>
            <a:r>
              <a:rPr lang="sl-SI" dirty="0" err="1" smtClean="0"/>
              <a:t>rice</a:t>
            </a:r>
            <a:r>
              <a:rPr lang="sl-SI" dirty="0" smtClean="0"/>
              <a:t>, </a:t>
            </a:r>
            <a:r>
              <a:rPr lang="sl-SI" dirty="0" err="1" smtClean="0"/>
              <a:t>salad</a:t>
            </a:r>
            <a:r>
              <a:rPr lang="sl-SI" dirty="0" smtClean="0"/>
              <a:t>, </a:t>
            </a:r>
            <a:r>
              <a:rPr lang="sl-SI" dirty="0" err="1" smtClean="0"/>
              <a:t>beans</a:t>
            </a:r>
            <a:r>
              <a:rPr lang="sl-SI" dirty="0" smtClean="0"/>
              <a:t>,...</a:t>
            </a:r>
          </a:p>
          <a:p>
            <a:pPr>
              <a:buNone/>
            </a:pPr>
            <a:r>
              <a:rPr lang="sl-SI" dirty="0"/>
              <a:t> </a:t>
            </a:r>
            <a:r>
              <a:rPr lang="sl-SI" dirty="0" smtClean="0"/>
              <a:t>   </a:t>
            </a:r>
            <a:endParaRPr lang="sl-SI" dirty="0"/>
          </a:p>
        </p:txBody>
      </p:sp>
      <p:pic>
        <p:nvPicPr>
          <p:cNvPr id="1026" name="Picture 2" descr="http://www.bodifit.net/Portals/0/SlikeRecepti/testenine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643182"/>
            <a:ext cx="2190765" cy="1643074"/>
          </a:xfrm>
          <a:prstGeom prst="rect">
            <a:avLst/>
          </a:prstGeom>
          <a:noFill/>
        </p:spPr>
      </p:pic>
      <p:pic>
        <p:nvPicPr>
          <p:cNvPr id="1028" name="Picture 4" descr="http://www.ordinacija.hr/repository/images/_variations/d/e/deee9494b595fc8d00c5c1ea39c814b2_content_medium_noaspe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500570"/>
            <a:ext cx="2071702" cy="2040220"/>
          </a:xfrm>
          <a:prstGeom prst="rect">
            <a:avLst/>
          </a:prstGeom>
          <a:noFill/>
        </p:spPr>
      </p:pic>
      <p:pic>
        <p:nvPicPr>
          <p:cNvPr id="1030" name="Picture 6" descr="picek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500570"/>
            <a:ext cx="2103081" cy="2000264"/>
          </a:xfrm>
          <a:prstGeom prst="rect">
            <a:avLst/>
          </a:prstGeom>
          <a:noFill/>
        </p:spPr>
      </p:pic>
      <p:pic>
        <p:nvPicPr>
          <p:cNvPr id="1032" name="Picture 8" descr="http://lgo.mit.edu/blog/drewhill/files/red_kidney_bea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500570"/>
            <a:ext cx="1785950" cy="2071702"/>
          </a:xfrm>
          <a:prstGeom prst="rect">
            <a:avLst/>
          </a:prstGeom>
          <a:noFill/>
        </p:spPr>
      </p:pic>
      <p:pic>
        <p:nvPicPr>
          <p:cNvPr id="1034" name="Picture 10" descr="http://www.smsdieta.si/images/hrana/zelena_solat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643446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910624">
            <a:off x="785786" y="285728"/>
            <a:ext cx="8229600" cy="1143000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                 SNACKS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 rot="921824">
            <a:off x="457200" y="1935480"/>
            <a:ext cx="8229600" cy="4389120"/>
          </a:xfrm>
        </p:spPr>
        <p:txBody>
          <a:bodyPr/>
          <a:lstStyle/>
          <a:p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eat</a:t>
            </a:r>
            <a:r>
              <a:rPr lang="sl-SI" dirty="0" smtClean="0"/>
              <a:t> </a:t>
            </a:r>
            <a:r>
              <a:rPr lang="sl-SI" dirty="0" err="1" smtClean="0"/>
              <a:t>snacks</a:t>
            </a:r>
            <a:r>
              <a:rPr lang="sl-SI" dirty="0" smtClean="0"/>
              <a:t> </a:t>
            </a:r>
            <a:r>
              <a:rPr lang="sl-SI" dirty="0" err="1" smtClean="0"/>
              <a:t>between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meals</a:t>
            </a:r>
            <a:r>
              <a:rPr lang="sl-SI" dirty="0" smtClean="0"/>
              <a:t>.</a:t>
            </a:r>
          </a:p>
          <a:p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snacks</a:t>
            </a: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eat</a:t>
            </a:r>
            <a:r>
              <a:rPr lang="sl-SI" dirty="0" smtClean="0"/>
              <a:t> </a:t>
            </a:r>
            <a:r>
              <a:rPr lang="sl-SI" dirty="0" err="1" smtClean="0"/>
              <a:t>chocolate</a:t>
            </a:r>
            <a:r>
              <a:rPr lang="sl-SI" dirty="0" smtClean="0"/>
              <a:t>, </a:t>
            </a:r>
            <a:r>
              <a:rPr lang="sl-SI" dirty="0" err="1" smtClean="0"/>
              <a:t>chrisps</a:t>
            </a:r>
            <a:r>
              <a:rPr lang="sl-SI" dirty="0" smtClean="0"/>
              <a:t>, </a:t>
            </a:r>
            <a:r>
              <a:rPr lang="sl-SI" dirty="0" err="1" smtClean="0"/>
              <a:t>salted</a:t>
            </a:r>
            <a:r>
              <a:rPr lang="sl-SI" dirty="0" smtClean="0"/>
              <a:t> </a:t>
            </a:r>
            <a:r>
              <a:rPr lang="sl-SI" dirty="0" err="1" smtClean="0"/>
              <a:t>sticks</a:t>
            </a:r>
            <a:r>
              <a:rPr lang="sl-SI" dirty="0" smtClean="0"/>
              <a:t>, cola, </a:t>
            </a:r>
            <a:r>
              <a:rPr lang="sl-SI" dirty="0" err="1" smtClean="0"/>
              <a:t>traditional</a:t>
            </a:r>
            <a:r>
              <a:rPr lang="sl-SI" dirty="0" smtClean="0"/>
              <a:t> Prekmurje </a:t>
            </a:r>
            <a:r>
              <a:rPr lang="sl-SI" dirty="0" err="1" smtClean="0"/>
              <a:t>cake</a:t>
            </a:r>
            <a:r>
              <a:rPr lang="sl-SI" dirty="0" smtClean="0"/>
              <a:t>,...</a:t>
            </a:r>
            <a:endParaRPr lang="sl-SI" dirty="0"/>
          </a:p>
        </p:txBody>
      </p:sp>
      <p:pic>
        <p:nvPicPr>
          <p:cNvPr id="2050" name="Picture 2" descr="http://www.irishfa.com/filestore/images/library/coke-2007-06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28596" y="4572008"/>
            <a:ext cx="1571636" cy="1605604"/>
          </a:xfrm>
          <a:prstGeom prst="rect">
            <a:avLst/>
          </a:prstGeom>
          <a:noFill/>
        </p:spPr>
      </p:pic>
      <p:pic>
        <p:nvPicPr>
          <p:cNvPr id="2052" name="Picture 4" descr="http://www.intersnack.si/images/chio-izdelki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714884"/>
            <a:ext cx="2793988" cy="1391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20700571">
            <a:off x="457200" y="704088"/>
            <a:ext cx="8229600" cy="1143000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                    DINNER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 rot="20724656">
            <a:off x="457200" y="1935480"/>
            <a:ext cx="8229600" cy="4389120"/>
          </a:xfrm>
        </p:spPr>
        <p:txBody>
          <a:bodyPr/>
          <a:lstStyle/>
          <a:p>
            <a:r>
              <a:rPr lang="sl-SI" dirty="0" err="1" smtClean="0">
                <a:solidFill>
                  <a:srgbClr val="002060"/>
                </a:solidFill>
              </a:rPr>
              <a:t>We</a:t>
            </a:r>
            <a:r>
              <a:rPr lang="sl-SI" dirty="0" smtClean="0">
                <a:solidFill>
                  <a:srgbClr val="002060"/>
                </a:solidFill>
              </a:rPr>
              <a:t> </a:t>
            </a:r>
            <a:r>
              <a:rPr lang="sl-SI" dirty="0" err="1" smtClean="0">
                <a:solidFill>
                  <a:srgbClr val="002060"/>
                </a:solidFill>
              </a:rPr>
              <a:t>eat</a:t>
            </a:r>
            <a:r>
              <a:rPr lang="sl-SI" dirty="0" smtClean="0">
                <a:solidFill>
                  <a:srgbClr val="002060"/>
                </a:solidFill>
              </a:rPr>
              <a:t> </a:t>
            </a:r>
            <a:r>
              <a:rPr lang="sl-SI" dirty="0" err="1" smtClean="0">
                <a:solidFill>
                  <a:srgbClr val="002060"/>
                </a:solidFill>
              </a:rPr>
              <a:t>dinner</a:t>
            </a:r>
            <a:r>
              <a:rPr lang="sl-SI" dirty="0" smtClean="0">
                <a:solidFill>
                  <a:srgbClr val="002060"/>
                </a:solidFill>
              </a:rPr>
              <a:t> </a:t>
            </a:r>
            <a:r>
              <a:rPr lang="sl-SI" dirty="0" err="1" smtClean="0">
                <a:solidFill>
                  <a:srgbClr val="002060"/>
                </a:solidFill>
              </a:rPr>
              <a:t>from</a:t>
            </a:r>
            <a:r>
              <a:rPr lang="sl-SI" dirty="0" smtClean="0">
                <a:solidFill>
                  <a:srgbClr val="002060"/>
                </a:solidFill>
              </a:rPr>
              <a:t> 18.00 to 20.00 o’</a:t>
            </a:r>
            <a:r>
              <a:rPr lang="sl-SI" dirty="0" err="1" smtClean="0">
                <a:solidFill>
                  <a:srgbClr val="002060"/>
                </a:solidFill>
              </a:rPr>
              <a:t>clock</a:t>
            </a:r>
            <a:r>
              <a:rPr lang="sl-SI" dirty="0" smtClean="0">
                <a:solidFill>
                  <a:srgbClr val="002060"/>
                </a:solidFill>
              </a:rPr>
              <a:t>.</a:t>
            </a:r>
          </a:p>
          <a:p>
            <a:r>
              <a:rPr lang="sl-SI" dirty="0" err="1" smtClean="0">
                <a:solidFill>
                  <a:srgbClr val="002060"/>
                </a:solidFill>
              </a:rPr>
              <a:t>For</a:t>
            </a:r>
            <a:r>
              <a:rPr lang="sl-SI" dirty="0" smtClean="0">
                <a:solidFill>
                  <a:srgbClr val="002060"/>
                </a:solidFill>
              </a:rPr>
              <a:t> </a:t>
            </a:r>
            <a:r>
              <a:rPr lang="sl-SI" dirty="0" err="1" smtClean="0">
                <a:solidFill>
                  <a:srgbClr val="002060"/>
                </a:solidFill>
              </a:rPr>
              <a:t>dinner</a:t>
            </a:r>
            <a:r>
              <a:rPr lang="sl-SI" dirty="0" smtClean="0">
                <a:solidFill>
                  <a:srgbClr val="002060"/>
                </a:solidFill>
              </a:rPr>
              <a:t> </a:t>
            </a:r>
            <a:r>
              <a:rPr lang="sl-SI" dirty="0" err="1" smtClean="0">
                <a:solidFill>
                  <a:srgbClr val="002060"/>
                </a:solidFill>
              </a:rPr>
              <a:t>we</a:t>
            </a:r>
            <a:r>
              <a:rPr lang="sl-SI" dirty="0" smtClean="0">
                <a:solidFill>
                  <a:srgbClr val="002060"/>
                </a:solidFill>
              </a:rPr>
              <a:t> </a:t>
            </a:r>
            <a:r>
              <a:rPr lang="sl-SI" dirty="0" err="1" smtClean="0">
                <a:solidFill>
                  <a:srgbClr val="002060"/>
                </a:solidFill>
              </a:rPr>
              <a:t>eat</a:t>
            </a:r>
            <a:r>
              <a:rPr lang="sl-SI" dirty="0" smtClean="0">
                <a:solidFill>
                  <a:srgbClr val="002060"/>
                </a:solidFill>
              </a:rPr>
              <a:t> </a:t>
            </a:r>
            <a:r>
              <a:rPr lang="sl-SI" dirty="0" err="1" smtClean="0">
                <a:solidFill>
                  <a:srgbClr val="002060"/>
                </a:solidFill>
              </a:rPr>
              <a:t>chocolate</a:t>
            </a:r>
            <a:r>
              <a:rPr lang="sl-SI" dirty="0" smtClean="0">
                <a:solidFill>
                  <a:srgbClr val="002060"/>
                </a:solidFill>
              </a:rPr>
              <a:t> </a:t>
            </a:r>
            <a:r>
              <a:rPr lang="sl-SI" dirty="0" err="1" smtClean="0">
                <a:solidFill>
                  <a:srgbClr val="002060"/>
                </a:solidFill>
              </a:rPr>
              <a:t>flakes</a:t>
            </a:r>
            <a:r>
              <a:rPr lang="sl-SI" dirty="0" smtClean="0">
                <a:solidFill>
                  <a:srgbClr val="002060"/>
                </a:solidFill>
              </a:rPr>
              <a:t>, </a:t>
            </a:r>
            <a:r>
              <a:rPr lang="sl-SI" dirty="0" err="1" smtClean="0">
                <a:solidFill>
                  <a:srgbClr val="002060"/>
                </a:solidFill>
              </a:rPr>
              <a:t>corn</a:t>
            </a:r>
            <a:r>
              <a:rPr lang="sl-SI" dirty="0" smtClean="0">
                <a:solidFill>
                  <a:srgbClr val="002060"/>
                </a:solidFill>
              </a:rPr>
              <a:t> </a:t>
            </a:r>
            <a:r>
              <a:rPr lang="sl-SI" dirty="0" err="1" smtClean="0">
                <a:solidFill>
                  <a:srgbClr val="002060"/>
                </a:solidFill>
              </a:rPr>
              <a:t>flakes</a:t>
            </a:r>
            <a:r>
              <a:rPr lang="sl-SI" dirty="0" smtClean="0">
                <a:solidFill>
                  <a:srgbClr val="002060"/>
                </a:solidFill>
              </a:rPr>
              <a:t>, </a:t>
            </a:r>
            <a:r>
              <a:rPr lang="sl-SI" dirty="0" err="1" smtClean="0">
                <a:solidFill>
                  <a:srgbClr val="002060"/>
                </a:solidFill>
              </a:rPr>
              <a:t>salad</a:t>
            </a:r>
            <a:r>
              <a:rPr lang="sl-SI" dirty="0" smtClean="0">
                <a:solidFill>
                  <a:srgbClr val="002060"/>
                </a:solidFill>
              </a:rPr>
              <a:t>, </a:t>
            </a:r>
            <a:r>
              <a:rPr lang="sl-SI" dirty="0" err="1" smtClean="0">
                <a:solidFill>
                  <a:srgbClr val="002060"/>
                </a:solidFill>
              </a:rPr>
              <a:t>sausages</a:t>
            </a:r>
            <a:r>
              <a:rPr lang="sl-SI" dirty="0" smtClean="0">
                <a:solidFill>
                  <a:srgbClr val="002060"/>
                </a:solidFill>
              </a:rPr>
              <a:t>,….</a:t>
            </a:r>
          </a:p>
          <a:p>
            <a:r>
              <a:rPr lang="sl-SI" dirty="0" err="1" smtClean="0">
                <a:solidFill>
                  <a:srgbClr val="002060"/>
                </a:solidFill>
              </a:rPr>
              <a:t>We</a:t>
            </a:r>
            <a:r>
              <a:rPr lang="sl-SI" dirty="0" smtClean="0">
                <a:solidFill>
                  <a:srgbClr val="002060"/>
                </a:solidFill>
              </a:rPr>
              <a:t> </a:t>
            </a:r>
            <a:r>
              <a:rPr lang="sl-SI" dirty="0" err="1" smtClean="0">
                <a:solidFill>
                  <a:srgbClr val="002060"/>
                </a:solidFill>
              </a:rPr>
              <a:t>drink</a:t>
            </a:r>
            <a:r>
              <a:rPr lang="sl-SI" dirty="0" smtClean="0">
                <a:solidFill>
                  <a:srgbClr val="002060"/>
                </a:solidFill>
              </a:rPr>
              <a:t> </a:t>
            </a:r>
            <a:r>
              <a:rPr lang="sl-SI" dirty="0" err="1" smtClean="0">
                <a:solidFill>
                  <a:srgbClr val="002060"/>
                </a:solidFill>
              </a:rPr>
              <a:t>milk</a:t>
            </a:r>
            <a:r>
              <a:rPr lang="sl-SI" dirty="0" smtClean="0">
                <a:solidFill>
                  <a:srgbClr val="002060"/>
                </a:solidFill>
              </a:rPr>
              <a:t>, </a:t>
            </a:r>
            <a:r>
              <a:rPr lang="sl-SI" dirty="0" err="1" smtClean="0">
                <a:solidFill>
                  <a:srgbClr val="002060"/>
                </a:solidFill>
              </a:rPr>
              <a:t>orange</a:t>
            </a:r>
            <a:r>
              <a:rPr lang="sl-SI" dirty="0" smtClean="0">
                <a:solidFill>
                  <a:srgbClr val="002060"/>
                </a:solidFill>
              </a:rPr>
              <a:t> </a:t>
            </a:r>
            <a:r>
              <a:rPr lang="sl-SI" dirty="0" err="1" smtClean="0">
                <a:solidFill>
                  <a:srgbClr val="002060"/>
                </a:solidFill>
              </a:rPr>
              <a:t>juice</a:t>
            </a:r>
            <a:r>
              <a:rPr lang="sl-SI" dirty="0" smtClean="0">
                <a:solidFill>
                  <a:srgbClr val="002060"/>
                </a:solidFill>
              </a:rPr>
              <a:t>, </a:t>
            </a:r>
            <a:r>
              <a:rPr lang="sl-SI" dirty="0" err="1" smtClean="0">
                <a:solidFill>
                  <a:srgbClr val="002060"/>
                </a:solidFill>
              </a:rPr>
              <a:t>apple</a:t>
            </a:r>
            <a:r>
              <a:rPr lang="sl-SI" dirty="0" smtClean="0">
                <a:solidFill>
                  <a:srgbClr val="002060"/>
                </a:solidFill>
              </a:rPr>
              <a:t> </a:t>
            </a:r>
            <a:r>
              <a:rPr lang="sl-SI" dirty="0" err="1" smtClean="0">
                <a:solidFill>
                  <a:srgbClr val="002060"/>
                </a:solidFill>
              </a:rPr>
              <a:t>juice</a:t>
            </a:r>
            <a:r>
              <a:rPr lang="sl-SI" dirty="0" smtClean="0">
                <a:solidFill>
                  <a:srgbClr val="002060"/>
                </a:solidFill>
              </a:rPr>
              <a:t>,… 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wga.hr/magazin/images/stories/ljesnjak-cokolino-250g---podravka-2783_1%20podrav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636"/>
            <a:ext cx="1571636" cy="1571636"/>
          </a:xfrm>
          <a:prstGeom prst="rect">
            <a:avLst/>
          </a:prstGeom>
          <a:noFill/>
        </p:spPr>
      </p:pic>
      <p:pic>
        <p:nvPicPr>
          <p:cNvPr id="1028" name="Picture 4" descr="http://happygrub.files.wordpress.com/2007/11/cornflak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5143512"/>
            <a:ext cx="1928826" cy="1400274"/>
          </a:xfrm>
          <a:prstGeom prst="rect">
            <a:avLst/>
          </a:prstGeom>
          <a:noFill/>
        </p:spPr>
      </p:pic>
      <p:pic>
        <p:nvPicPr>
          <p:cNvPr id="1030" name="Picture 6" descr="http://www.poli.si/_tpl/_img/si/izdelki/b-po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286388"/>
            <a:ext cx="1785950" cy="1190633"/>
          </a:xfrm>
          <a:prstGeom prst="rect">
            <a:avLst/>
          </a:prstGeom>
          <a:noFill/>
        </p:spPr>
      </p:pic>
      <p:pic>
        <p:nvPicPr>
          <p:cNvPr id="1032" name="Picture 8" descr="http://ro.zrsss.si/projekti/kmetijstvo/mlekoinm/mizdelki/edam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5286388"/>
            <a:ext cx="1214446" cy="1094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l-SI" dirty="0" smtClean="0"/>
              <a:t>PREKMURJE CAKE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r>
              <a:rPr lang="sl-SI" dirty="0" err="1" smtClean="0"/>
              <a:t>Ingredients</a:t>
            </a:r>
            <a:r>
              <a:rPr lang="sl-SI" dirty="0" smtClean="0"/>
              <a:t>:</a:t>
            </a:r>
          </a:p>
          <a:p>
            <a:pPr>
              <a:buNone/>
            </a:pPr>
            <a:r>
              <a:rPr lang="sl-SI" dirty="0" smtClean="0"/>
              <a:t>   - </a:t>
            </a:r>
            <a:r>
              <a:rPr lang="sl-SI" dirty="0" err="1" smtClean="0"/>
              <a:t>dough</a:t>
            </a:r>
            <a:endParaRPr lang="sl-SI" dirty="0" smtClean="0"/>
          </a:p>
          <a:p>
            <a:pPr>
              <a:buNone/>
            </a:pPr>
            <a:r>
              <a:rPr lang="sl-SI" dirty="0" smtClean="0"/>
              <a:t>   - </a:t>
            </a:r>
            <a:r>
              <a:rPr lang="sl-SI" dirty="0" err="1" smtClean="0"/>
              <a:t>sugar</a:t>
            </a:r>
            <a:endParaRPr lang="sl-SI" dirty="0" smtClean="0"/>
          </a:p>
          <a:p>
            <a:pPr>
              <a:buNone/>
            </a:pPr>
            <a:r>
              <a:rPr lang="sl-SI" dirty="0" smtClean="0"/>
              <a:t>   - </a:t>
            </a:r>
            <a:r>
              <a:rPr lang="sl-SI" dirty="0" err="1" smtClean="0"/>
              <a:t>apples</a:t>
            </a:r>
            <a:endParaRPr lang="sl-SI" dirty="0" smtClean="0"/>
          </a:p>
          <a:p>
            <a:pPr>
              <a:buNone/>
            </a:pPr>
            <a:r>
              <a:rPr lang="sl-SI" dirty="0" smtClean="0"/>
              <a:t>   - </a:t>
            </a:r>
            <a:r>
              <a:rPr lang="sl-SI" dirty="0" err="1" smtClean="0"/>
              <a:t>grained</a:t>
            </a:r>
            <a:r>
              <a:rPr lang="sl-SI" dirty="0" smtClean="0"/>
              <a:t> </a:t>
            </a:r>
            <a:r>
              <a:rPr lang="sl-SI" dirty="0" err="1" smtClean="0"/>
              <a:t>poppy</a:t>
            </a:r>
            <a:r>
              <a:rPr lang="sl-SI" dirty="0" smtClean="0"/>
              <a:t> </a:t>
            </a:r>
            <a:r>
              <a:rPr lang="sl-SI" dirty="0" err="1" smtClean="0"/>
              <a:t>seeds</a:t>
            </a:r>
            <a:endParaRPr lang="sl-SI" dirty="0" smtClean="0"/>
          </a:p>
          <a:p>
            <a:pPr>
              <a:buNone/>
            </a:pPr>
            <a:r>
              <a:rPr lang="sl-SI" dirty="0" smtClean="0"/>
              <a:t>   - </a:t>
            </a:r>
            <a:r>
              <a:rPr lang="sl-SI" dirty="0" err="1" smtClean="0"/>
              <a:t>curd</a:t>
            </a:r>
            <a:endParaRPr lang="sl-SI" dirty="0" smtClean="0"/>
          </a:p>
          <a:p>
            <a:pPr>
              <a:buNone/>
            </a:pPr>
            <a:r>
              <a:rPr lang="sl-SI" dirty="0" smtClean="0"/>
              <a:t>   - </a:t>
            </a:r>
            <a:r>
              <a:rPr lang="sl-SI" dirty="0" err="1" smtClean="0"/>
              <a:t>sour</a:t>
            </a:r>
            <a:r>
              <a:rPr lang="sl-SI" dirty="0" smtClean="0"/>
              <a:t> </a:t>
            </a:r>
            <a:r>
              <a:rPr lang="sl-SI" dirty="0" err="1" smtClean="0"/>
              <a:t>cream</a:t>
            </a:r>
            <a:endParaRPr lang="sl-SI" dirty="0" smtClean="0"/>
          </a:p>
          <a:p>
            <a:pPr>
              <a:buNone/>
            </a:pPr>
            <a:r>
              <a:rPr lang="sl-SI" dirty="0" smtClean="0"/>
              <a:t>   - </a:t>
            </a:r>
            <a:r>
              <a:rPr lang="sl-SI" dirty="0" err="1" smtClean="0"/>
              <a:t>butter</a:t>
            </a:r>
            <a:endParaRPr lang="sl-SI" dirty="0" smtClean="0"/>
          </a:p>
          <a:p>
            <a:pPr>
              <a:buNone/>
            </a:pPr>
            <a:r>
              <a:rPr lang="sl-SI" dirty="0" smtClean="0"/>
              <a:t>    </a:t>
            </a:r>
            <a:endParaRPr lang="sl-SI" dirty="0"/>
          </a:p>
        </p:txBody>
      </p:sp>
      <p:pic>
        <p:nvPicPr>
          <p:cNvPr id="19458" name="Picture 2" descr="http://www.anglos.si/images/prekmurska-giba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9963" y="1285860"/>
            <a:ext cx="4475441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20899322">
            <a:off x="457200" y="704088"/>
            <a:ext cx="8229600" cy="1143000"/>
          </a:xfrm>
        </p:spPr>
        <p:txBody>
          <a:bodyPr/>
          <a:lstStyle/>
          <a:p>
            <a:r>
              <a:rPr lang="sl-SI" dirty="0" smtClean="0"/>
              <a:t>     </a:t>
            </a:r>
            <a:r>
              <a:rPr lang="sl-SI" dirty="0" err="1" smtClean="0"/>
              <a:t>About</a:t>
            </a:r>
            <a:r>
              <a:rPr lang="sl-SI" dirty="0" smtClean="0"/>
              <a:t> me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my</a:t>
            </a:r>
            <a:r>
              <a:rPr lang="sl-SI" dirty="0" smtClean="0"/>
              <a:t> </a:t>
            </a:r>
            <a:r>
              <a:rPr lang="sl-SI" dirty="0" err="1" smtClean="0"/>
              <a:t>friend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 rot="20906441">
            <a:off x="457200" y="193548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are Aljaž </a:t>
            </a:r>
            <a:r>
              <a:rPr lang="sl-SI" dirty="0" err="1" smtClean="0"/>
              <a:t>and</a:t>
            </a:r>
            <a:r>
              <a:rPr lang="sl-SI" dirty="0" smtClean="0"/>
              <a:t> Samo. </a:t>
            </a:r>
            <a:r>
              <a:rPr lang="sl-SI" dirty="0" err="1" smtClean="0"/>
              <a:t>We</a:t>
            </a:r>
            <a:r>
              <a:rPr lang="sl-SI" dirty="0" smtClean="0"/>
              <a:t> are 13 </a:t>
            </a:r>
            <a:r>
              <a:rPr lang="sl-SI" dirty="0" err="1" smtClean="0"/>
              <a:t>years</a:t>
            </a:r>
            <a:r>
              <a:rPr lang="sl-SI" dirty="0" smtClean="0"/>
              <a:t> </a:t>
            </a:r>
            <a:r>
              <a:rPr lang="sl-SI" dirty="0" err="1" smtClean="0"/>
              <a:t>old</a:t>
            </a:r>
            <a:r>
              <a:rPr lang="sl-SI" dirty="0" smtClean="0"/>
              <a:t>.</a:t>
            </a:r>
          </a:p>
          <a:p>
            <a:pPr>
              <a:buNone/>
            </a:pP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like </a:t>
            </a:r>
            <a:r>
              <a:rPr lang="sl-SI" dirty="0" err="1" smtClean="0"/>
              <a:t>football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other</a:t>
            </a:r>
            <a:r>
              <a:rPr lang="sl-SI" dirty="0" smtClean="0"/>
              <a:t> </a:t>
            </a:r>
            <a:r>
              <a:rPr lang="sl-SI" dirty="0" err="1" smtClean="0"/>
              <a:t>sports</a:t>
            </a:r>
            <a:r>
              <a:rPr lang="sl-SI" dirty="0" smtClean="0"/>
              <a:t>. </a:t>
            </a:r>
            <a:r>
              <a:rPr lang="sl-SI" dirty="0" err="1" smtClean="0">
                <a:solidFill>
                  <a:srgbClr val="FF0000"/>
                </a:solidFill>
              </a:rPr>
              <a:t>We</a:t>
            </a:r>
            <a:r>
              <a:rPr lang="sl-SI" dirty="0" smtClean="0"/>
              <a:t> </a:t>
            </a:r>
            <a:r>
              <a:rPr lang="sl-SI" dirty="0" smtClean="0">
                <a:solidFill>
                  <a:srgbClr val="FF0000"/>
                </a:solidFill>
              </a:rPr>
              <a:t>don’t like</a:t>
            </a:r>
            <a:r>
              <a:rPr lang="sl-SI" dirty="0" smtClean="0"/>
              <a:t> </a:t>
            </a:r>
            <a:r>
              <a:rPr lang="sl-SI" dirty="0" err="1" smtClean="0">
                <a:solidFill>
                  <a:srgbClr val="FF0000"/>
                </a:solidFill>
              </a:rPr>
              <a:t>school</a:t>
            </a:r>
            <a:r>
              <a:rPr lang="sl-SI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sl-SI" dirty="0" smtClean="0"/>
              <a:t>  </a:t>
            </a:r>
            <a:endParaRPr lang="sl-SI" dirty="0"/>
          </a:p>
        </p:txBody>
      </p:sp>
      <p:pic>
        <p:nvPicPr>
          <p:cNvPr id="1026" name="Picture 2" descr="http://www.shrani.si/f/3R/NI/2pwtOohu/jabula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68" y="2285992"/>
            <a:ext cx="1936732" cy="1909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</TotalTime>
  <Words>201</Words>
  <Application>Microsoft Office PowerPoint</Application>
  <PresentationFormat>Diaprojekcija na zaslonu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Potek</vt:lpstr>
      <vt:lpstr>MEALS IN SLOVENIA</vt:lpstr>
      <vt:lpstr>                BREAKFAST</vt:lpstr>
      <vt:lpstr>                     LUNCH</vt:lpstr>
      <vt:lpstr>                 SNACKS</vt:lpstr>
      <vt:lpstr>                    DINNER</vt:lpstr>
      <vt:lpstr>PREKMURJE CAKE </vt:lpstr>
      <vt:lpstr>     About me and my friend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MEALS IN SLOVENIA</dc:title>
  <dc:creator>Uporabnik</dc:creator>
  <cp:lastModifiedBy>Uporabnik_2</cp:lastModifiedBy>
  <cp:revision>18</cp:revision>
  <dcterms:created xsi:type="dcterms:W3CDTF">2010-03-26T08:01:56Z</dcterms:created>
  <dcterms:modified xsi:type="dcterms:W3CDTF">2003-01-04T21:57:56Z</dcterms:modified>
</cp:coreProperties>
</file>