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226" y="2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5D871-77CC-4E19-87FF-C5F232E8EA07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F2427-DBFB-4049-8513-0B7DDB3C619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2427-DBFB-4049-8513-0B7DDB3C6197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014642-9743-4378-972E-7A331CCDDDE6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4CBCE4-155E-4012-8E9F-BA83F8CFEA94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wjnrdFM8Fw&amp;feature=related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://www.youtube.com/watch?v=1XJAHI7FOY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100276"/>
          </a:xfrm>
        </p:spPr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sl-SI" sz="4000" dirty="0" err="1" smtClean="0">
                <a:latin typeface="Algerian" pitchFamily="82" charset="0"/>
              </a:rPr>
              <a:t>Meals</a:t>
            </a:r>
            <a:r>
              <a:rPr lang="sl-SI" sz="4000" dirty="0" smtClean="0">
                <a:latin typeface="Algerian" pitchFamily="82" charset="0"/>
              </a:rPr>
              <a:t> in </a:t>
            </a:r>
            <a:r>
              <a:rPr lang="sl-SI" sz="4000" dirty="0" err="1" smtClean="0">
                <a:latin typeface="Algerian" pitchFamily="82" charset="0"/>
              </a:rPr>
              <a:t>slovenia</a:t>
            </a:r>
            <a:endParaRPr lang="sl-SI" sz="40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324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>
                <a:solidFill>
                  <a:schemeClr val="tx1"/>
                </a:solidFill>
                <a:latin typeface="Algerian" pitchFamily="82" charset="0"/>
              </a:rPr>
              <a:t>Breakfast</a:t>
            </a:r>
            <a:endParaRPr lang="sl-SI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257676" cy="4652187"/>
          </a:xfrm>
        </p:spPr>
        <p:txBody>
          <a:bodyPr/>
          <a:lstStyle/>
          <a:p>
            <a:r>
              <a:rPr lang="sl-SI" dirty="0" err="1" smtClean="0">
                <a:latin typeface="Algerian" pitchFamily="82" charset="0"/>
              </a:rPr>
              <a:t>We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usually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eat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breakfast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from</a:t>
            </a:r>
            <a:r>
              <a:rPr lang="sl-SI" dirty="0" smtClean="0">
                <a:latin typeface="Algerian" pitchFamily="82" charset="0"/>
              </a:rPr>
              <a:t> 7 to 9 o’</a:t>
            </a:r>
            <a:r>
              <a:rPr lang="sl-SI" dirty="0" err="1" smtClean="0">
                <a:latin typeface="Algerian" pitchFamily="82" charset="0"/>
              </a:rPr>
              <a:t>clock</a:t>
            </a:r>
            <a:r>
              <a:rPr lang="sl-SI" dirty="0" smtClean="0">
                <a:latin typeface="Algerian" pitchFamily="82" charset="0"/>
              </a:rPr>
              <a:t>.	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86314" y="1928802"/>
            <a:ext cx="4038600" cy="4434840"/>
          </a:xfrm>
        </p:spPr>
        <p:txBody>
          <a:bodyPr/>
          <a:lstStyle/>
          <a:p>
            <a:r>
              <a:rPr lang="sl-SI" dirty="0" smtClean="0"/>
              <a:t> </a:t>
            </a:r>
            <a:r>
              <a:rPr lang="sl-SI" dirty="0" err="1" smtClean="0">
                <a:latin typeface="Algerian" pitchFamily="82" charset="0"/>
              </a:rPr>
              <a:t>we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usually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eat</a:t>
            </a:r>
            <a:r>
              <a:rPr lang="sl-SI" dirty="0" smtClean="0">
                <a:latin typeface="Algerian" pitchFamily="82" charset="0"/>
              </a:rPr>
              <a:t>:</a:t>
            </a:r>
          </a:p>
          <a:p>
            <a:pPr lvl="1"/>
            <a:r>
              <a:rPr lang="sl-SI" dirty="0" err="1" smtClean="0">
                <a:latin typeface="Algerian" pitchFamily="82" charset="0"/>
              </a:rPr>
              <a:t>Cornflakes</a:t>
            </a:r>
            <a:r>
              <a:rPr lang="sl-SI" dirty="0" smtClean="0">
                <a:latin typeface="Algerian" pitchFamily="82" charset="0"/>
              </a:rPr>
              <a:t> </a:t>
            </a:r>
          </a:p>
          <a:p>
            <a:pPr lvl="1"/>
            <a:r>
              <a:rPr lang="sl-SI" dirty="0" err="1" smtClean="0">
                <a:latin typeface="Algerian" pitchFamily="82" charset="0"/>
              </a:rPr>
              <a:t>Bread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with</a:t>
            </a:r>
            <a:r>
              <a:rPr lang="sl-SI" dirty="0" smtClean="0">
                <a:latin typeface="Algerian" pitchFamily="82" charset="0"/>
              </a:rPr>
              <a:t>: </a:t>
            </a:r>
            <a:r>
              <a:rPr lang="sl-SI" dirty="0" err="1" smtClean="0">
                <a:latin typeface="Algerian" pitchFamily="82" charset="0"/>
              </a:rPr>
              <a:t>butter</a:t>
            </a:r>
            <a:r>
              <a:rPr lang="sl-SI" dirty="0" smtClean="0">
                <a:latin typeface="Algerian" pitchFamily="82" charset="0"/>
              </a:rPr>
              <a:t> or margarine,</a:t>
            </a:r>
          </a:p>
          <a:p>
            <a:pPr lvl="1">
              <a:buNone/>
            </a:pPr>
            <a:r>
              <a:rPr lang="sl-SI" dirty="0" smtClean="0">
                <a:latin typeface="Algerian" pitchFamily="82" charset="0"/>
              </a:rPr>
              <a:t>    jam, marmelade or </a:t>
            </a:r>
            <a:r>
              <a:rPr lang="sl-SI" dirty="0" err="1" smtClean="0">
                <a:latin typeface="Algerian" pitchFamily="82" charset="0"/>
              </a:rPr>
              <a:t>honey</a:t>
            </a:r>
            <a:endParaRPr lang="sl-SI" dirty="0" smtClean="0">
              <a:latin typeface="Algerian" pitchFamily="82" charset="0"/>
            </a:endParaRPr>
          </a:p>
          <a:p>
            <a:pPr lvl="1">
              <a:buNone/>
            </a:pPr>
            <a:endParaRPr lang="sl-SI" dirty="0" smtClean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86124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357430"/>
            <a:ext cx="8535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572008"/>
            <a:ext cx="318483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785794"/>
            <a:ext cx="1104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807453">
            <a:off x="574642" y="459395"/>
            <a:ext cx="2212848" cy="902253"/>
          </a:xfrm>
        </p:spPr>
        <p:txBody>
          <a:bodyPr>
            <a:noAutofit/>
          </a:bodyPr>
          <a:lstStyle/>
          <a:p>
            <a:r>
              <a:rPr lang="sl-SI" sz="4800" dirty="0" err="1" smtClean="0">
                <a:latin typeface="Algerian" pitchFamily="82" charset="0"/>
              </a:rPr>
              <a:t>lunch</a:t>
            </a:r>
            <a:endParaRPr lang="sl-SI" sz="4800" dirty="0">
              <a:latin typeface="Algerian" pitchFamily="82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2"/>
          </p:nvPr>
        </p:nvSpPr>
        <p:spPr>
          <a:xfrm>
            <a:off x="428596" y="2828784"/>
            <a:ext cx="2390804" cy="2600479"/>
          </a:xfrm>
        </p:spPr>
        <p:txBody>
          <a:bodyPr>
            <a:normAutofit/>
          </a:bodyPr>
          <a:lstStyle/>
          <a:p>
            <a:r>
              <a:rPr lang="sl-SI" sz="2800" dirty="0" err="1" smtClean="0">
                <a:latin typeface="Algerian" pitchFamily="82" charset="0"/>
              </a:rPr>
              <a:t>we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usually</a:t>
            </a:r>
            <a:endParaRPr lang="sl-SI" sz="2800" dirty="0" smtClean="0">
              <a:latin typeface="Algerian" pitchFamily="82" charset="0"/>
            </a:endParaRPr>
          </a:p>
          <a:p>
            <a:r>
              <a:rPr lang="sl-SI" sz="2800" dirty="0" err="1" smtClean="0">
                <a:latin typeface="Algerian" pitchFamily="82" charset="0"/>
              </a:rPr>
              <a:t>Eat</a:t>
            </a:r>
            <a:r>
              <a:rPr lang="sl-SI" sz="2800" dirty="0" smtClean="0">
                <a:latin typeface="Algerian" pitchFamily="82" charset="0"/>
              </a:rPr>
              <a:t> it </a:t>
            </a:r>
            <a:r>
              <a:rPr lang="sl-SI" sz="2800" dirty="0" err="1" smtClean="0">
                <a:latin typeface="Algerian" pitchFamily="82" charset="0"/>
              </a:rPr>
              <a:t>from</a:t>
            </a:r>
            <a:r>
              <a:rPr lang="sl-SI" sz="2800" dirty="0" smtClean="0">
                <a:latin typeface="Algerian" pitchFamily="82" charset="0"/>
              </a:rPr>
              <a:t> 12 to 3 </a:t>
            </a:r>
            <a:r>
              <a:rPr lang="sl-SI" sz="2800" dirty="0" smtClean="0">
                <a:latin typeface="Algerian" pitchFamily="82" charset="0"/>
              </a:rPr>
              <a:t>o’</a:t>
            </a:r>
            <a:r>
              <a:rPr lang="sl-SI" sz="2800" dirty="0" err="1" smtClean="0">
                <a:latin typeface="Algerian" pitchFamily="82" charset="0"/>
              </a:rPr>
              <a:t>clock</a:t>
            </a:r>
            <a:r>
              <a:rPr lang="sl-SI" sz="2800" dirty="0" smtClean="0">
                <a:latin typeface="Algerian" pitchFamily="82" charset="0"/>
              </a:rPr>
              <a:t>.</a:t>
            </a:r>
            <a:endParaRPr lang="sl-SI" sz="2800" dirty="0">
              <a:latin typeface="Algerian" pitchFamily="82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252" b="182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643446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643446"/>
            <a:ext cx="83368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6821">
            <a:off x="7282952" y="1895726"/>
            <a:ext cx="1163172" cy="134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413567">
            <a:off x="724072" y="233513"/>
            <a:ext cx="2743200" cy="1162050"/>
          </a:xfrm>
        </p:spPr>
        <p:txBody>
          <a:bodyPr/>
          <a:lstStyle/>
          <a:p>
            <a:r>
              <a:rPr lang="sl-SI" sz="4800" dirty="0" err="1" smtClean="0">
                <a:solidFill>
                  <a:schemeClr val="tx1"/>
                </a:solidFill>
                <a:latin typeface="Algerian" pitchFamily="82" charset="0"/>
              </a:rPr>
              <a:t>dinner</a:t>
            </a:r>
            <a:endParaRPr lang="sl-SI" sz="48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00034" y="1643050"/>
            <a:ext cx="2886076" cy="4572000"/>
          </a:xfrm>
        </p:spPr>
        <p:txBody>
          <a:bodyPr>
            <a:normAutofit/>
          </a:bodyPr>
          <a:lstStyle/>
          <a:p>
            <a:r>
              <a:rPr lang="sl-SI" sz="2800" dirty="0" err="1" smtClean="0">
                <a:latin typeface="Algerian" pitchFamily="82" charset="0"/>
              </a:rPr>
              <a:t>we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eat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dinner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from</a:t>
            </a:r>
            <a:r>
              <a:rPr lang="sl-SI" sz="2800" dirty="0" smtClean="0">
                <a:latin typeface="Algerian" pitchFamily="82" charset="0"/>
              </a:rPr>
              <a:t> 6 to 7 O’</a:t>
            </a:r>
            <a:r>
              <a:rPr lang="sl-SI" sz="2800" dirty="0" err="1" smtClean="0">
                <a:latin typeface="Algerian" pitchFamily="82" charset="0"/>
              </a:rPr>
              <a:t>clock</a:t>
            </a:r>
            <a:r>
              <a:rPr lang="sl-SI" sz="2800" dirty="0" smtClean="0">
                <a:latin typeface="Algerian" pitchFamily="82" charset="0"/>
              </a:rPr>
              <a:t>.</a:t>
            </a:r>
          </a:p>
          <a:p>
            <a:r>
              <a:rPr lang="sl-SI" sz="2800" dirty="0" err="1" smtClean="0">
                <a:latin typeface="Algerian" pitchFamily="82" charset="0"/>
              </a:rPr>
              <a:t>We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usualy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eat</a:t>
            </a:r>
            <a:r>
              <a:rPr lang="sl-SI" sz="2800" dirty="0" smtClean="0">
                <a:latin typeface="Algerian" pitchFamily="82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err="1" smtClean="0">
                <a:latin typeface="Algerian" pitchFamily="82" charset="0"/>
              </a:rPr>
              <a:t>Fruit</a:t>
            </a:r>
            <a:endParaRPr lang="sl-SI" sz="2800" dirty="0" smtClean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sl-SI" sz="2800" dirty="0" err="1" smtClean="0">
                <a:latin typeface="Algerian" pitchFamily="82" charset="0"/>
              </a:rPr>
              <a:t>Vegetables</a:t>
            </a:r>
            <a:r>
              <a:rPr lang="sl-SI" sz="2800" dirty="0" smtClean="0">
                <a:latin typeface="Algerian" pitchFamily="8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err="1" smtClean="0">
                <a:latin typeface="Algerian" pitchFamily="82" charset="0"/>
              </a:rPr>
              <a:t>Cornflakes</a:t>
            </a:r>
            <a:endParaRPr lang="sl-SI" sz="2800" dirty="0" smtClean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sl-SI" sz="2800" dirty="0" err="1" smtClean="0">
                <a:latin typeface="Algerian" pitchFamily="82" charset="0"/>
              </a:rPr>
              <a:t>Yoghurt</a:t>
            </a:r>
            <a:r>
              <a:rPr lang="sl-SI" sz="2800" dirty="0" smtClean="0">
                <a:latin typeface="Algerian" pitchFamily="82" charset="0"/>
              </a:rPr>
              <a:t>.</a:t>
            </a:r>
            <a:endParaRPr lang="sl-SI" sz="2800" dirty="0" smtClean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endParaRPr lang="sl-SI" sz="2800" dirty="0" smtClean="0"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928802"/>
            <a:ext cx="2592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429132"/>
            <a:ext cx="190243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Algerian" pitchFamily="82" charset="0"/>
              </a:rPr>
              <a:t>shopping</a:t>
            </a:r>
            <a:endParaRPr lang="sl-SI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solidFill>
            <a:schemeClr val="bg1">
              <a:lumMod val="95000"/>
              <a:lumOff val="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sl-SI" sz="3200" b="0" dirty="0" smtClean="0">
                <a:solidFill>
                  <a:schemeClr val="tx1"/>
                </a:solidFill>
                <a:latin typeface="Algerian" pitchFamily="82" charset="0"/>
              </a:rPr>
              <a:t>supermarket</a:t>
            </a:r>
            <a:endParaRPr lang="sl-SI" sz="3200" b="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solidFill>
            <a:schemeClr val="bg1">
              <a:lumMod val="95000"/>
              <a:lumOff val="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sl-SI" sz="3200" b="0" dirty="0" smtClean="0">
                <a:solidFill>
                  <a:schemeClr val="tx1"/>
                </a:solidFill>
                <a:latin typeface="Algerian" pitchFamily="82" charset="0"/>
              </a:rPr>
              <a:t>market</a:t>
            </a:r>
            <a:endParaRPr lang="sl-SI" sz="3200" b="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sl-SI" sz="2800" dirty="0" err="1" smtClean="0">
                <a:latin typeface="Algerian" pitchFamily="82" charset="0"/>
              </a:rPr>
              <a:t>Sweets</a:t>
            </a:r>
            <a:endParaRPr lang="sl-SI" sz="2800" dirty="0" smtClean="0">
              <a:latin typeface="Algerian" pitchFamily="82" charset="0"/>
            </a:endParaRPr>
          </a:p>
          <a:p>
            <a:r>
              <a:rPr lang="sl-SI" sz="2800" dirty="0" err="1" smtClean="0">
                <a:latin typeface="Algerian" pitchFamily="82" charset="0"/>
              </a:rPr>
              <a:t>Snacks</a:t>
            </a:r>
            <a:endParaRPr lang="sl-SI" sz="2800" dirty="0" smtClean="0">
              <a:latin typeface="Algerian" pitchFamily="82" charset="0"/>
            </a:endParaRPr>
          </a:p>
          <a:p>
            <a:r>
              <a:rPr lang="sl-SI" sz="2800" dirty="0" err="1" smtClean="0">
                <a:latin typeface="Algerian" pitchFamily="82" charset="0"/>
              </a:rPr>
              <a:t>Dairy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products</a:t>
            </a:r>
            <a:endParaRPr lang="sl-SI" sz="2800" dirty="0" smtClean="0">
              <a:latin typeface="Algerian" pitchFamily="82" charset="0"/>
            </a:endParaRPr>
          </a:p>
          <a:p>
            <a:r>
              <a:rPr lang="sl-SI" sz="2800" dirty="0" err="1" smtClean="0">
                <a:latin typeface="Algerian" pitchFamily="82" charset="0"/>
              </a:rPr>
              <a:t>School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things</a:t>
            </a:r>
            <a:endParaRPr lang="sl-SI" sz="2800" dirty="0" smtClean="0">
              <a:latin typeface="Algerian" pitchFamily="82" charset="0"/>
            </a:endParaRPr>
          </a:p>
          <a:p>
            <a:r>
              <a:rPr lang="sl-SI" sz="2800" dirty="0" err="1" smtClean="0">
                <a:latin typeface="Algerian" pitchFamily="82" charset="0"/>
              </a:rPr>
              <a:t>Meat</a:t>
            </a:r>
            <a:endParaRPr lang="sl-SI" sz="2800" dirty="0" smtClean="0">
              <a:latin typeface="Algerian" pitchFamily="82" charset="0"/>
            </a:endParaRPr>
          </a:p>
          <a:p>
            <a:pPr>
              <a:buNone/>
            </a:pPr>
            <a:endParaRPr lang="sl-SI" sz="2800" dirty="0" smtClean="0">
              <a:latin typeface="Algerian" pitchFamily="82" charset="0"/>
            </a:endParaRPr>
          </a:p>
          <a:p>
            <a:endParaRPr lang="sl-SI" sz="2800" dirty="0" smtClean="0">
              <a:latin typeface="Algerian" pitchFamily="82" charset="0"/>
            </a:endParaRPr>
          </a:p>
          <a:p>
            <a:pPr>
              <a:buNone/>
            </a:pPr>
            <a:endParaRPr lang="sl-SI" sz="2800" dirty="0" smtClean="0">
              <a:latin typeface="Algerian" pitchFamily="82" charset="0"/>
            </a:endParaRPr>
          </a:p>
          <a:p>
            <a:endParaRPr lang="sl-SI" sz="2800" dirty="0">
              <a:latin typeface="Algerian" pitchFamily="82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sl-SI" sz="2800" dirty="0" err="1" smtClean="0">
                <a:latin typeface="Algerian" pitchFamily="82" charset="0"/>
              </a:rPr>
              <a:t>Fruit</a:t>
            </a:r>
            <a:endParaRPr lang="sl-SI" sz="2800" dirty="0" smtClean="0">
              <a:latin typeface="Algerian" pitchFamily="82" charset="0"/>
            </a:endParaRPr>
          </a:p>
          <a:p>
            <a:r>
              <a:rPr lang="sl-SI" sz="2800" dirty="0" err="1" smtClean="0">
                <a:latin typeface="Algerian" pitchFamily="82" charset="0"/>
              </a:rPr>
              <a:t>Bread</a:t>
            </a:r>
            <a:endParaRPr lang="sl-SI" sz="2800" dirty="0" smtClean="0">
              <a:latin typeface="Algerian" pitchFamily="82" charset="0"/>
            </a:endParaRPr>
          </a:p>
          <a:p>
            <a:r>
              <a:rPr lang="sl-SI" sz="2800" dirty="0" err="1" smtClean="0">
                <a:latin typeface="Algerian" pitchFamily="82" charset="0"/>
              </a:rPr>
              <a:t>Vegetables</a:t>
            </a:r>
            <a:endParaRPr lang="sl-SI" sz="2800" dirty="0" smtClean="0">
              <a:latin typeface="Algerian" pitchFamily="82" charset="0"/>
            </a:endParaRPr>
          </a:p>
          <a:p>
            <a:endParaRPr lang="sl-SI" sz="2800" dirty="0" smtClean="0">
              <a:latin typeface="Algerian" pitchFamily="82" charset="0"/>
            </a:endParaRPr>
          </a:p>
          <a:p>
            <a:endParaRPr lang="sl-SI" sz="2800" dirty="0" smtClean="0">
              <a:latin typeface="Algerian" pitchFamily="82" charset="0"/>
            </a:endParaRPr>
          </a:p>
          <a:p>
            <a:pPr>
              <a:buNone/>
            </a:pPr>
            <a:endParaRPr lang="sl-SI" sz="2800" dirty="0">
              <a:latin typeface="Algerian" pitchFamily="8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72074"/>
            <a:ext cx="1228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14351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714884"/>
            <a:ext cx="123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000372"/>
            <a:ext cx="985836" cy="52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571744"/>
            <a:ext cx="6286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071942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4214818"/>
            <a:ext cx="1304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643182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>
                <a:latin typeface="Algerian" pitchFamily="82" charset="0"/>
              </a:rPr>
              <a:t>Fast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food</a:t>
            </a:r>
            <a:endParaRPr lang="sl-SI" dirty="0"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85804" y="1935480"/>
            <a:ext cx="8229600" cy="4389120"/>
          </a:xfrm>
        </p:spPr>
        <p:txBody>
          <a:bodyPr>
            <a:normAutofit/>
          </a:bodyPr>
          <a:lstStyle/>
          <a:p>
            <a:r>
              <a:rPr lang="sl-SI" sz="2800" dirty="0" err="1" smtClean="0">
                <a:latin typeface="Algerian" pitchFamily="82" charset="0"/>
              </a:rPr>
              <a:t>You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can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see</a:t>
            </a:r>
            <a:r>
              <a:rPr lang="sl-SI" sz="2800" dirty="0" smtClean="0">
                <a:latin typeface="Algerian" pitchFamily="82" charset="0"/>
              </a:rPr>
              <a:t>  a </a:t>
            </a:r>
            <a:r>
              <a:rPr lang="sl-SI" sz="2800" dirty="0" err="1" smtClean="0">
                <a:latin typeface="Algerian" pitchFamily="82" charset="0"/>
              </a:rPr>
              <a:t>funny</a:t>
            </a:r>
            <a:r>
              <a:rPr lang="sl-SI" sz="2800" dirty="0" smtClean="0">
                <a:latin typeface="Algerian" pitchFamily="82" charset="0"/>
              </a:rPr>
              <a:t> video </a:t>
            </a:r>
            <a:r>
              <a:rPr lang="sl-SI" sz="2800" dirty="0" err="1" smtClean="0">
                <a:latin typeface="Algerian" pitchFamily="82" charset="0"/>
              </a:rPr>
              <a:t>about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fast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food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here</a:t>
            </a:r>
            <a:r>
              <a:rPr lang="sl-SI" sz="2800" dirty="0" smtClean="0">
                <a:latin typeface="Algerian" pitchFamily="82" charset="0"/>
              </a:rPr>
              <a:t>: -</a:t>
            </a:r>
            <a:r>
              <a:rPr lang="sl-SI" sz="2800" dirty="0" smtClean="0">
                <a:latin typeface="Algerian" pitchFamily="82" charset="0"/>
                <a:hlinkClick r:id="rId2"/>
              </a:rPr>
              <a:t>A </a:t>
            </a:r>
            <a:r>
              <a:rPr lang="sl-SI" sz="2800" dirty="0" err="1" smtClean="0">
                <a:latin typeface="Algerian" pitchFamily="82" charset="0"/>
                <a:hlinkClick r:id="rId2"/>
              </a:rPr>
              <a:t>funny</a:t>
            </a:r>
            <a:r>
              <a:rPr lang="sl-SI" sz="2800" dirty="0" smtClean="0">
                <a:latin typeface="Algerian" pitchFamily="82" charset="0"/>
                <a:hlinkClick r:id="rId2"/>
              </a:rPr>
              <a:t> video</a:t>
            </a:r>
            <a:endParaRPr lang="sl-SI" sz="2800" dirty="0" smtClean="0">
              <a:latin typeface="Algerian" pitchFamily="82" charset="0"/>
            </a:endParaRPr>
          </a:p>
          <a:p>
            <a:pPr lvl="4">
              <a:buNone/>
            </a:pPr>
            <a:r>
              <a:rPr lang="sl-SI" dirty="0" smtClean="0">
                <a:latin typeface="Algerian" pitchFamily="82" charset="0"/>
              </a:rPr>
              <a:t>                </a:t>
            </a:r>
            <a:r>
              <a:rPr lang="sl-SI" sz="2800" dirty="0" smtClean="0">
                <a:latin typeface="Algerian" pitchFamily="82" charset="0"/>
              </a:rPr>
              <a:t>-</a:t>
            </a:r>
            <a:r>
              <a:rPr lang="sl-SI" sz="2800" dirty="0" smtClean="0">
                <a:latin typeface="Algerian" pitchFamily="82" charset="0"/>
                <a:hlinkClick r:id="rId3"/>
              </a:rPr>
              <a:t>A </a:t>
            </a:r>
            <a:r>
              <a:rPr lang="sl-SI" sz="2800" dirty="0" err="1" smtClean="0">
                <a:latin typeface="Algerian" pitchFamily="82" charset="0"/>
                <a:hlinkClick r:id="rId3"/>
              </a:rPr>
              <a:t>funny</a:t>
            </a:r>
            <a:r>
              <a:rPr lang="sl-SI" sz="2800" dirty="0" smtClean="0">
                <a:latin typeface="Algerian" pitchFamily="82" charset="0"/>
                <a:hlinkClick r:id="rId3"/>
              </a:rPr>
              <a:t> video 1</a:t>
            </a:r>
            <a:endParaRPr lang="sl-SI" sz="2800" dirty="0" smtClean="0">
              <a:latin typeface="Algerian" pitchFamily="82" charset="0"/>
            </a:endParaRPr>
          </a:p>
          <a:p>
            <a:r>
              <a:rPr lang="sl-SI" sz="2800" dirty="0" smtClean="0">
                <a:latin typeface="Algerian" pitchFamily="82" charset="0"/>
              </a:rPr>
              <a:t>A </a:t>
            </a:r>
            <a:r>
              <a:rPr lang="sl-SI" sz="2800" dirty="0" err="1" smtClean="0">
                <a:latin typeface="Algerian" pitchFamily="82" charset="0"/>
              </a:rPr>
              <a:t>Popular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fast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food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restaurant</a:t>
            </a:r>
            <a:r>
              <a:rPr lang="sl-SI" sz="2800" dirty="0" smtClean="0">
                <a:latin typeface="Algerian" pitchFamily="82" charset="0"/>
              </a:rPr>
              <a:t> is </a:t>
            </a:r>
            <a:r>
              <a:rPr lang="sl-SI" sz="2800" dirty="0" err="1" smtClean="0">
                <a:latin typeface="Algerian" pitchFamily="82" charset="0"/>
              </a:rPr>
              <a:t>mcdonlad</a:t>
            </a:r>
            <a:r>
              <a:rPr lang="sl-SI" sz="2800" dirty="0" smtClean="0">
                <a:latin typeface="Algerian" pitchFamily="82" charset="0"/>
              </a:rPr>
              <a:t>’s.</a:t>
            </a:r>
          </a:p>
          <a:p>
            <a:r>
              <a:rPr lang="sl-SI" sz="2800" dirty="0" err="1" smtClean="0">
                <a:latin typeface="Algerian" pitchFamily="82" charset="0"/>
              </a:rPr>
              <a:t>You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get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fat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from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fast</a:t>
            </a:r>
            <a:r>
              <a:rPr lang="sl-SI" sz="2800" dirty="0" smtClean="0">
                <a:latin typeface="Algerian" pitchFamily="82" charset="0"/>
              </a:rPr>
              <a:t> </a:t>
            </a:r>
            <a:r>
              <a:rPr lang="sl-SI" sz="2800" dirty="0" err="1" smtClean="0">
                <a:latin typeface="Algerian" pitchFamily="82" charset="0"/>
              </a:rPr>
              <a:t>food</a:t>
            </a:r>
            <a:r>
              <a:rPr lang="sl-SI" sz="2800" dirty="0" smtClean="0">
                <a:latin typeface="Algerian" pitchFamily="82" charset="0"/>
              </a:rPr>
              <a:t>.</a:t>
            </a:r>
            <a:r>
              <a:rPr lang="sl-SI" sz="3400" dirty="0" smtClean="0">
                <a:latin typeface="Algerian" pitchFamily="82" charset="0"/>
              </a:rPr>
              <a:t>					</a:t>
            </a:r>
          </a:p>
          <a:p>
            <a:endParaRPr lang="sl-SI" sz="2000" dirty="0" smtClean="0">
              <a:latin typeface="+mj-lt"/>
            </a:endParaRPr>
          </a:p>
          <a:p>
            <a:pPr>
              <a:buNone/>
            </a:pPr>
            <a:endParaRPr lang="sl-SI" sz="2000" dirty="0" smtClean="0">
              <a:latin typeface="+mj-lt"/>
            </a:endParaRPr>
          </a:p>
          <a:p>
            <a:pPr>
              <a:buNone/>
            </a:pPr>
            <a:endParaRPr lang="sl-SI" sz="20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00636"/>
            <a:ext cx="135732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00504"/>
            <a:ext cx="1266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000636"/>
            <a:ext cx="1104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428868"/>
            <a:ext cx="1085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Matej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and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Jan</a:t>
            </a:r>
            <a:endParaRPr lang="sl-SI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We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are 13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years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old.We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visit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the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primary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school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Beltinci.</a:t>
            </a:r>
          </a:p>
          <a:p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We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like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sports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,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computers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.</a:t>
            </a:r>
          </a:p>
          <a:p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Jan is a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footballer</a:t>
            </a:r>
            <a:endParaRPr lang="sl-SI" dirty="0" smtClean="0">
              <a:solidFill>
                <a:srgbClr val="FF0000"/>
              </a:solidFill>
              <a:latin typeface="Chiller" pitchFamily="82" charset="0"/>
            </a:endParaRPr>
          </a:p>
          <a:p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Matej is a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cyclist</a:t>
            </a:r>
            <a:endParaRPr lang="sl-SI" dirty="0" smtClean="0">
              <a:solidFill>
                <a:srgbClr val="FF0000"/>
              </a:solidFill>
              <a:latin typeface="Chiller" pitchFamily="82" charset="0"/>
            </a:endParaRPr>
          </a:p>
          <a:p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In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our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free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time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we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play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computer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games</a:t>
            </a:r>
            <a:endParaRPr lang="sl-SI" dirty="0" smtClean="0">
              <a:solidFill>
                <a:srgbClr val="FF0000"/>
              </a:solidFill>
              <a:latin typeface="Chiller" pitchFamily="82" charset="0"/>
            </a:endParaRPr>
          </a:p>
          <a:p>
            <a:pPr>
              <a:buNone/>
            </a:pP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and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watch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films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.</a:t>
            </a:r>
          </a:p>
          <a:p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We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like to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eat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chrisps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,</a:t>
            </a:r>
            <a:r>
              <a:rPr lang="sl-SI" dirty="0" err="1" smtClean="0">
                <a:solidFill>
                  <a:srgbClr val="FF0000"/>
                </a:solidFill>
                <a:latin typeface="Chiller" pitchFamily="82" charset="0"/>
              </a:rPr>
              <a:t>sandwiches</a:t>
            </a:r>
            <a:r>
              <a:rPr lang="sl-SI" dirty="0" smtClean="0">
                <a:solidFill>
                  <a:srgbClr val="FF0000"/>
                </a:solidFill>
                <a:latin typeface="Chiller" pitchFamily="82" charset="0"/>
              </a:rPr>
              <a:t>,</a:t>
            </a:r>
          </a:p>
          <a:p>
            <a:endParaRPr lang="sl-SI" dirty="0" smtClean="0">
              <a:solidFill>
                <a:srgbClr val="FF0000"/>
              </a:solidFill>
              <a:latin typeface="Chiller" pitchFamily="82" charset="0"/>
            </a:endParaRPr>
          </a:p>
          <a:p>
            <a:endParaRPr lang="sl-SI" dirty="0" smtClean="0">
              <a:solidFill>
                <a:srgbClr val="FF0000"/>
              </a:solidFill>
              <a:latin typeface="Chiller" pitchFamily="82" charset="0"/>
            </a:endParaRPr>
          </a:p>
          <a:p>
            <a:endParaRPr lang="sl-SI" dirty="0" smtClean="0">
              <a:solidFill>
                <a:srgbClr val="FF0000"/>
              </a:solidFill>
              <a:latin typeface="Chiller" pitchFamily="82" charset="0"/>
            </a:endParaRPr>
          </a:p>
          <a:p>
            <a:pPr>
              <a:buNone/>
            </a:pPr>
            <a:r>
              <a:rPr lang="sl-SI" sz="1600" dirty="0" err="1" smtClean="0">
                <a:latin typeface="Arial" pitchFamily="34" charset="0"/>
                <a:cs typeface="Arial" pitchFamily="34" charset="0"/>
              </a:rPr>
              <a:t>Producers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 err="1" smtClean="0">
                <a:latin typeface="Arial" pitchFamily="34" charset="0"/>
                <a:cs typeface="Arial" pitchFamily="34" charset="0"/>
              </a:rPr>
              <a:t>powerpoint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 video : </a:t>
            </a:r>
            <a:r>
              <a:rPr lang="sl-SI" sz="1600" dirty="0" err="1" smtClean="0">
                <a:latin typeface="Arial" pitchFamily="34" charset="0"/>
                <a:cs typeface="Arial" pitchFamily="34" charset="0"/>
              </a:rPr>
              <a:t>matej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 &amp; jan </a:t>
            </a:r>
            <a:r>
              <a:rPr lang="sl-SI" sz="1600" dirty="0" err="1" smtClean="0">
                <a:latin typeface="Arial" pitchFamily="34" charset="0"/>
                <a:cs typeface="Arial" pitchFamily="34" charset="0"/>
              </a:rPr>
              <a:t>xD</a:t>
            </a:r>
            <a:endParaRPr lang="sl-SI" sz="1600" dirty="0" smtClean="0"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rgbClr val="FF0000"/>
              </a:solidFill>
              <a:latin typeface="Chiller" pitchFamily="82" charset="0"/>
            </a:endParaRPr>
          </a:p>
          <a:p>
            <a:pPr>
              <a:buNone/>
            </a:pPr>
            <a:endParaRPr lang="sl-SI" dirty="0" smtClean="0">
              <a:solidFill>
                <a:srgbClr val="FF0000"/>
              </a:solidFill>
              <a:latin typeface="Chiller" pitchFamily="82" charset="0"/>
            </a:endParaRPr>
          </a:p>
          <a:p>
            <a:pPr>
              <a:buNone/>
            </a:pPr>
            <a:endParaRPr lang="sl-SI" dirty="0" smtClean="0">
              <a:solidFill>
                <a:srgbClr val="FF0000"/>
              </a:solidFill>
              <a:latin typeface="Chiller" pitchFamily="82" charset="0"/>
            </a:endParaRPr>
          </a:p>
          <a:p>
            <a:pPr>
              <a:buNone/>
            </a:pPr>
            <a:endParaRPr lang="sl-SI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0"/>
            <a:ext cx="122475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143248"/>
            <a:ext cx="38576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00503"/>
            <a:ext cx="1209675" cy="4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714884"/>
            <a:ext cx="89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 </a:t>
            </a:r>
            <a:r>
              <a:rPr lang="sl-SI" dirty="0" smtClean="0">
                <a:latin typeface="Algerian" pitchFamily="82" charset="0"/>
              </a:rPr>
              <a:t>RECIPE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4291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l-SI" dirty="0" err="1" smtClean="0">
                <a:latin typeface="Algerian" pitchFamily="82" charset="0"/>
              </a:rPr>
              <a:t>SPAGhETTI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smtClean="0">
                <a:latin typeface="Algerian" pitchFamily="82" charset="0"/>
              </a:rPr>
              <a:t>WHITH </a:t>
            </a:r>
            <a:r>
              <a:rPr lang="sl-SI" dirty="0" smtClean="0">
                <a:latin typeface="Algerian" pitchFamily="82" charset="0"/>
              </a:rPr>
              <a:t>TOMATO </a:t>
            </a:r>
            <a:r>
              <a:rPr lang="sl-SI" dirty="0" err="1" smtClean="0">
                <a:latin typeface="Algerian" pitchFamily="82" charset="0"/>
              </a:rPr>
              <a:t>SaUCE</a:t>
            </a:r>
            <a:endParaRPr lang="sl-SI" dirty="0" smtClean="0">
              <a:latin typeface="Algerian" pitchFamily="82" charset="0"/>
            </a:endParaRPr>
          </a:p>
          <a:p>
            <a:pPr>
              <a:buNone/>
            </a:pPr>
            <a:r>
              <a:rPr lang="sl-SI" dirty="0" smtClean="0">
                <a:latin typeface="Algerian" pitchFamily="82" charset="0"/>
              </a:rPr>
              <a:t>INGRIDIENTS:</a:t>
            </a:r>
          </a:p>
          <a:p>
            <a:pPr marL="514350" indent="-514350"/>
            <a:r>
              <a:rPr lang="sl-SI" dirty="0" smtClean="0">
                <a:latin typeface="Algerian" pitchFamily="82" charset="0"/>
              </a:rPr>
              <a:t>2 </a:t>
            </a:r>
            <a:r>
              <a:rPr lang="sl-SI" dirty="0" err="1" smtClean="0">
                <a:latin typeface="Algerian" pitchFamily="82" charset="0"/>
              </a:rPr>
              <a:t>onions</a:t>
            </a:r>
            <a:r>
              <a:rPr lang="sl-SI" dirty="0" smtClean="0">
                <a:latin typeface="Algerian" pitchFamily="82" charset="0"/>
              </a:rPr>
              <a:t>                                </a:t>
            </a:r>
          </a:p>
          <a:p>
            <a:pPr marL="514350" indent="-514350"/>
            <a:r>
              <a:rPr lang="sl-SI" dirty="0" smtClean="0">
                <a:latin typeface="Algerian" pitchFamily="82" charset="0"/>
              </a:rPr>
              <a:t>1 </a:t>
            </a:r>
            <a:r>
              <a:rPr lang="sl-SI" dirty="0" err="1" smtClean="0">
                <a:latin typeface="Algerian" pitchFamily="82" charset="0"/>
              </a:rPr>
              <a:t>carrot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smtClean="0">
                <a:latin typeface="Algerian" pitchFamily="82" charset="0"/>
              </a:rPr>
              <a:t>2 </a:t>
            </a:r>
            <a:r>
              <a:rPr lang="sl-SI" dirty="0" err="1" smtClean="0">
                <a:latin typeface="Algerian" pitchFamily="82" charset="0"/>
              </a:rPr>
              <a:t>spoons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of</a:t>
            </a:r>
            <a:r>
              <a:rPr lang="sl-SI" dirty="0" smtClean="0">
                <a:latin typeface="Algerian" pitchFamily="82" charset="0"/>
              </a:rPr>
              <a:t>  Olive </a:t>
            </a:r>
            <a:r>
              <a:rPr lang="sl-SI" dirty="0" err="1" smtClean="0">
                <a:latin typeface="Algerian" pitchFamily="82" charset="0"/>
              </a:rPr>
              <a:t>oil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smtClean="0">
                <a:latin typeface="Algerian" pitchFamily="82" charset="0"/>
              </a:rPr>
              <a:t>1 </a:t>
            </a:r>
            <a:r>
              <a:rPr lang="sl-SI" dirty="0" err="1" smtClean="0">
                <a:latin typeface="Algerian" pitchFamily="82" charset="0"/>
              </a:rPr>
              <a:t>tommato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err="1" smtClean="0">
                <a:latin typeface="Algerian" pitchFamily="82" charset="0"/>
              </a:rPr>
              <a:t>Salt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err="1" smtClean="0">
                <a:latin typeface="Algerian" pitchFamily="82" charset="0"/>
              </a:rPr>
              <a:t>Pepper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err="1" smtClean="0">
                <a:latin typeface="Algerian" pitchFamily="82" charset="0"/>
              </a:rPr>
              <a:t>Spaghetti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err="1" smtClean="0">
                <a:latin typeface="Algerian" pitchFamily="82" charset="0"/>
              </a:rPr>
              <a:t>basil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endParaRPr lang="sl-SI" dirty="0" smtClean="0">
              <a:latin typeface="Algerian" pitchFamily="82" charset="0"/>
            </a:endParaRPr>
          </a:p>
          <a:p>
            <a:pPr marL="514350" indent="-514350">
              <a:buNone/>
            </a:pPr>
            <a:endParaRPr lang="sl-SI" dirty="0" smtClean="0">
              <a:latin typeface="Algerian" pitchFamily="82" charset="0"/>
            </a:endParaRPr>
          </a:p>
          <a:p>
            <a:pPr>
              <a:buNone/>
            </a:pPr>
            <a:endParaRPr lang="sl-SI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latin typeface="Algerian" pitchFamily="82" charset="0"/>
              </a:rPr>
              <a:t/>
            </a:r>
            <a:br>
              <a:rPr lang="sl-SI" dirty="0" smtClean="0">
                <a:latin typeface="Algerian" pitchFamily="82" charset="0"/>
              </a:rPr>
            </a:br>
            <a:r>
              <a:rPr lang="sl-SI" sz="5400" dirty="0" smtClean="0">
                <a:latin typeface="Algerian" pitchFamily="82" charset="0"/>
              </a:rPr>
              <a:t> </a:t>
            </a:r>
            <a:r>
              <a:rPr lang="sl-SI" sz="4000" dirty="0" err="1" smtClean="0">
                <a:latin typeface="Algerian" pitchFamily="82" charset="0"/>
              </a:rPr>
              <a:t>SPAGhETTI</a:t>
            </a:r>
            <a:r>
              <a:rPr lang="sl-SI" sz="4000" dirty="0" smtClean="0">
                <a:latin typeface="Algerian" pitchFamily="82" charset="0"/>
              </a:rPr>
              <a:t> WITH TOMATO </a:t>
            </a:r>
            <a:r>
              <a:rPr lang="sl-SI" sz="4000" dirty="0" err="1" smtClean="0">
                <a:latin typeface="Algerian" pitchFamily="82" charset="0"/>
              </a:rPr>
              <a:t>SaUCE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l-SI" dirty="0" err="1" smtClean="0">
                <a:latin typeface="Algerian" pitchFamily="82" charset="0"/>
              </a:rPr>
              <a:t>INGReDIENTS</a:t>
            </a:r>
            <a:r>
              <a:rPr lang="sl-SI" dirty="0" smtClean="0">
                <a:latin typeface="Algerian" pitchFamily="82" charset="0"/>
              </a:rPr>
              <a:t>:</a:t>
            </a:r>
          </a:p>
          <a:p>
            <a:pPr marL="514350" indent="-514350"/>
            <a:r>
              <a:rPr lang="sl-SI" dirty="0" smtClean="0">
                <a:latin typeface="Algerian" pitchFamily="82" charset="0"/>
              </a:rPr>
              <a:t>2 </a:t>
            </a:r>
            <a:r>
              <a:rPr lang="sl-SI" dirty="0" err="1" smtClean="0">
                <a:latin typeface="Algerian" pitchFamily="82" charset="0"/>
              </a:rPr>
              <a:t>onions</a:t>
            </a:r>
            <a:r>
              <a:rPr lang="sl-SI" dirty="0" smtClean="0">
                <a:latin typeface="Algerian" pitchFamily="82" charset="0"/>
              </a:rPr>
              <a:t>                                </a:t>
            </a:r>
          </a:p>
          <a:p>
            <a:pPr marL="514350" indent="-514350"/>
            <a:r>
              <a:rPr lang="sl-SI" dirty="0" smtClean="0">
                <a:latin typeface="Algerian" pitchFamily="82" charset="0"/>
              </a:rPr>
              <a:t>1 </a:t>
            </a:r>
            <a:r>
              <a:rPr lang="sl-SI" dirty="0" err="1" smtClean="0">
                <a:latin typeface="Algerian" pitchFamily="82" charset="0"/>
              </a:rPr>
              <a:t>carrot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smtClean="0">
                <a:latin typeface="Algerian" pitchFamily="82" charset="0"/>
              </a:rPr>
              <a:t>2 </a:t>
            </a:r>
            <a:r>
              <a:rPr lang="sl-SI" dirty="0" err="1" smtClean="0">
                <a:latin typeface="Algerian" pitchFamily="82" charset="0"/>
              </a:rPr>
              <a:t>spoons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of</a:t>
            </a:r>
            <a:r>
              <a:rPr lang="sl-SI" dirty="0" smtClean="0">
                <a:latin typeface="Algerian" pitchFamily="82" charset="0"/>
              </a:rPr>
              <a:t>  Olive </a:t>
            </a:r>
            <a:r>
              <a:rPr lang="sl-SI" dirty="0" err="1" smtClean="0">
                <a:latin typeface="Algerian" pitchFamily="82" charset="0"/>
              </a:rPr>
              <a:t>oil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smtClean="0">
                <a:latin typeface="Algerian" pitchFamily="82" charset="0"/>
              </a:rPr>
              <a:t>1 </a:t>
            </a:r>
            <a:r>
              <a:rPr lang="sl-SI" dirty="0" err="1" smtClean="0">
                <a:latin typeface="Algerian" pitchFamily="82" charset="0"/>
              </a:rPr>
              <a:t>tomato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err="1" smtClean="0">
                <a:latin typeface="Algerian" pitchFamily="82" charset="0"/>
              </a:rPr>
              <a:t>Salt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err="1" smtClean="0">
                <a:latin typeface="Algerian" pitchFamily="82" charset="0"/>
              </a:rPr>
              <a:t>Pepper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err="1" smtClean="0">
                <a:latin typeface="Algerian" pitchFamily="82" charset="0"/>
              </a:rPr>
              <a:t>Spaghetti</a:t>
            </a:r>
            <a:endParaRPr lang="sl-SI" dirty="0" smtClean="0">
              <a:latin typeface="Algerian" pitchFamily="82" charset="0"/>
            </a:endParaRPr>
          </a:p>
          <a:p>
            <a:pPr marL="514350" indent="-514350"/>
            <a:r>
              <a:rPr lang="sl-SI" dirty="0" err="1" smtClean="0">
                <a:latin typeface="Algerian" pitchFamily="82" charset="0"/>
              </a:rPr>
              <a:t>basil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l-SI" dirty="0" err="1" smtClean="0">
                <a:latin typeface="Algerian" pitchFamily="82" charset="0"/>
              </a:rPr>
              <a:t>Preparation</a:t>
            </a:r>
            <a:r>
              <a:rPr lang="sl-SI" dirty="0" smtClean="0">
                <a:latin typeface="Algerian" pitchFamily="82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err="1" smtClean="0">
                <a:latin typeface="Algerian" pitchFamily="82" charset="0"/>
              </a:rPr>
              <a:t>Peel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and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chop</a:t>
            </a:r>
            <a:r>
              <a:rPr lang="sl-SI" dirty="0" smtClean="0">
                <a:latin typeface="Algerian" pitchFamily="82" charset="0"/>
              </a:rPr>
              <a:t>  </a:t>
            </a:r>
            <a:r>
              <a:rPr lang="sl-SI" dirty="0" err="1" smtClean="0">
                <a:latin typeface="Algerian" pitchFamily="82" charset="0"/>
              </a:rPr>
              <a:t>the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onions</a:t>
            </a:r>
            <a:r>
              <a:rPr lang="sl-SI" dirty="0" smtClean="0">
                <a:latin typeface="Algerian" pitchFamily="82" charset="0"/>
              </a:rPr>
              <a:t>.</a:t>
            </a:r>
            <a:endParaRPr lang="sl-SI" dirty="0" smtClean="0">
              <a:latin typeface="Algerian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dirty="0" err="1" smtClean="0">
                <a:latin typeface="Algerian" pitchFamily="82" charset="0"/>
              </a:rPr>
              <a:t>Wash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and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grate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the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carrots</a:t>
            </a:r>
            <a:r>
              <a:rPr lang="sl-SI" dirty="0" smtClean="0">
                <a:latin typeface="Algerian" pitchFamily="82" charset="0"/>
              </a:rPr>
              <a:t>.</a:t>
            </a:r>
            <a:endParaRPr lang="sl-SI" dirty="0" smtClean="0">
              <a:latin typeface="Algerian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lgerian" pitchFamily="82" charset="0"/>
              </a:rPr>
              <a:t>Heat 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the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oil in a dish and fry the onions </a:t>
            </a:r>
            <a:r>
              <a:rPr lang="sl-SI" dirty="0" smtClean="0">
                <a:latin typeface="Algerian" pitchFamily="82" charset="0"/>
              </a:rPr>
              <a:t>i</a:t>
            </a:r>
            <a:r>
              <a:rPr lang="en-US" dirty="0" smtClean="0">
                <a:latin typeface="Algerian" pitchFamily="82" charset="0"/>
              </a:rPr>
              <a:t>n </a:t>
            </a:r>
            <a:r>
              <a:rPr lang="en-US" dirty="0" smtClean="0">
                <a:latin typeface="Algerian" pitchFamily="82" charset="0"/>
              </a:rPr>
              <a:t>it. Then add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the</a:t>
            </a:r>
            <a:r>
              <a:rPr lang="en-US" dirty="0" smtClean="0">
                <a:latin typeface="Algerian" pitchFamily="82" charset="0"/>
              </a:rPr>
              <a:t> carrots and 1 can of tomatoes in chunks.</a:t>
            </a:r>
            <a:endParaRPr lang="sl-SI" dirty="0" smtClean="0">
              <a:latin typeface="Algerian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Algerian" pitchFamily="82" charset="0"/>
              </a:rPr>
              <a:t>cook </a:t>
            </a:r>
            <a:r>
              <a:rPr lang="en-US" dirty="0" smtClean="0">
                <a:latin typeface="Algerian" pitchFamily="82" charset="0"/>
              </a:rPr>
              <a:t>all together for about 15 minutes. Add salt and pepper .</a:t>
            </a:r>
            <a:endParaRPr lang="sl-SI" dirty="0" smtClean="0">
              <a:latin typeface="Algerian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lgerian" pitchFamily="82" charset="0"/>
              </a:rPr>
              <a:t> Cook the spaghetti in salted water, then drain them well. Mix them with the prepared sauce and garnish with </a:t>
            </a:r>
            <a:r>
              <a:rPr lang="sl-SI" dirty="0" err="1" smtClean="0">
                <a:latin typeface="Algerian" pitchFamily="82" charset="0"/>
              </a:rPr>
              <a:t>the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basil.</a:t>
            </a:r>
            <a:endParaRPr lang="sl-SI" dirty="0" smtClean="0">
              <a:latin typeface="Algerian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sl-SI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714884"/>
            <a:ext cx="2786082" cy="207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290</Words>
  <Application>Microsoft Office PowerPoint</Application>
  <PresentationFormat>Diaprojekcija na zaslonu (4:3)</PresentationFormat>
  <Paragraphs>81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Potek</vt:lpstr>
      <vt:lpstr> </vt:lpstr>
      <vt:lpstr>Breakfast</vt:lpstr>
      <vt:lpstr>lunch</vt:lpstr>
      <vt:lpstr>dinner</vt:lpstr>
      <vt:lpstr> shopping</vt:lpstr>
      <vt:lpstr>Fast food</vt:lpstr>
      <vt:lpstr>Matej and Jan</vt:lpstr>
      <vt:lpstr> RECIPE</vt:lpstr>
      <vt:lpstr>  SPAGhETTI WITH TOMATO SaUCE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Uporabnik</dc:creator>
  <cp:lastModifiedBy>Uporabnik_2</cp:lastModifiedBy>
  <cp:revision>19</cp:revision>
  <dcterms:created xsi:type="dcterms:W3CDTF">2010-03-26T07:59:22Z</dcterms:created>
  <dcterms:modified xsi:type="dcterms:W3CDTF">2003-01-04T21:45:43Z</dcterms:modified>
</cp:coreProperties>
</file>