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0" r:id="rId3"/>
    <p:sldId id="257" r:id="rId4"/>
    <p:sldId id="258" r:id="rId5"/>
    <p:sldId id="259" r:id="rId6"/>
    <p:sldId id="262" r:id="rId7"/>
    <p:sldId id="261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31" autoAdjust="0"/>
    <p:restoredTop sz="94660"/>
  </p:normalViewPr>
  <p:slideViewPr>
    <p:cSldViewPr>
      <p:cViewPr varScale="1">
        <p:scale>
          <a:sx n="69" d="100"/>
          <a:sy n="69" d="100"/>
        </p:scale>
        <p:origin x="-5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30" name="Ograda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9D44-4B38-4057-8D6C-2350191E3D76}" type="datetimeFigureOut">
              <a:rPr lang="sl-SI" smtClean="0"/>
              <a:pPr/>
              <a:t>4.1.2003</a:t>
            </a:fld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Ograda številke diapoz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C2CB-12EF-4B71-9F77-86425B77229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9D44-4B38-4057-8D6C-2350191E3D76}" type="datetimeFigureOut">
              <a:rPr lang="sl-SI" smtClean="0"/>
              <a:pPr/>
              <a:t>4.1.2003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C2CB-12EF-4B71-9F77-86425B77229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9D44-4B38-4057-8D6C-2350191E3D76}" type="datetimeFigureOut">
              <a:rPr lang="sl-SI" smtClean="0"/>
              <a:pPr/>
              <a:t>4.1.2003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C2CB-12EF-4B71-9F77-86425B77229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9D44-4B38-4057-8D6C-2350191E3D76}" type="datetimeFigureOut">
              <a:rPr lang="sl-SI" smtClean="0"/>
              <a:pPr/>
              <a:t>4.1.2003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C2CB-12EF-4B71-9F77-86425B77229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9D44-4B38-4057-8D6C-2350191E3D76}" type="datetimeFigureOut">
              <a:rPr lang="sl-SI" smtClean="0"/>
              <a:pPr/>
              <a:t>4.1.2003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C2CB-12EF-4B71-9F77-86425B77229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9D44-4B38-4057-8D6C-2350191E3D76}" type="datetimeFigureOut">
              <a:rPr lang="sl-SI" smtClean="0"/>
              <a:pPr/>
              <a:t>4.1.2003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C2CB-12EF-4B71-9F77-86425B77229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9D44-4B38-4057-8D6C-2350191E3D76}" type="datetimeFigureOut">
              <a:rPr lang="sl-SI" smtClean="0"/>
              <a:pPr/>
              <a:t>4.1.2003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C2CB-12EF-4B71-9F77-86425B77229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9D44-4B38-4057-8D6C-2350191E3D76}" type="datetimeFigureOut">
              <a:rPr lang="sl-SI" smtClean="0"/>
              <a:pPr/>
              <a:t>4.1.2003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C2CB-12EF-4B71-9F77-86425B77229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9D44-4B38-4057-8D6C-2350191E3D76}" type="datetimeFigureOut">
              <a:rPr lang="sl-SI" smtClean="0"/>
              <a:pPr/>
              <a:t>4.1.2003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C2CB-12EF-4B71-9F77-86425B77229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9D44-4B38-4057-8D6C-2350191E3D76}" type="datetimeFigureOut">
              <a:rPr lang="sl-SI" smtClean="0"/>
              <a:pPr/>
              <a:t>4.1.2003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C2CB-12EF-4B71-9F77-86425B77229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dreži in zaokroži en kot pravokotnika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 trikotni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9D44-4B38-4057-8D6C-2350191E3D76}" type="datetimeFigureOut">
              <a:rPr lang="sl-SI" smtClean="0"/>
              <a:pPr/>
              <a:t>4.1.2003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16C2CB-12EF-4B71-9F77-86425B772295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10" name="Prostoročno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Prostoročno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Ograda naslova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0" name="Ograda besedila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CA9D44-4B38-4057-8D6C-2350191E3D76}" type="datetimeFigureOut">
              <a:rPr lang="sl-SI" smtClean="0"/>
              <a:pPr/>
              <a:t>4.1.2003</a:t>
            </a:fld>
            <a:endParaRPr lang="sl-SI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16C2CB-12EF-4B71-9F77-86425B772295}" type="slidenum">
              <a:rPr lang="sl-SI" smtClean="0"/>
              <a:pPr/>
              <a:t>‹#›</a:t>
            </a:fld>
            <a:endParaRPr lang="sl-SI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Prostoročno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Prostoročno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://images.google.si/imgres?imgurl=http://www.zmaga.com/prenosi/zmaga_com_slovenska_zastava.jpg&amp;imgrefurl=http://www.zmaga.com/program_ucenje_print.php?id=1572&amp;usg=__w9n9FZ6ysmNfJ3hRqwIGBDOggec=&amp;h=900&amp;w=1280&amp;sz=242&amp;hl=sl&amp;start=2&amp;itbs=1&amp;tbnid=OyzieJqrtpf0aM:&amp;tbnh=105&amp;tbnw=150&amp;prev=/images?q=slovenska+zastava&amp;hl=sl&amp;gbv=2&amp;tbs=isch:1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si/imgres?imgurl=http://www.mjp-photographs.fi/wp-content/photos/site_images/whisky_450px_portrait.jpg&amp;imgrefurl=http://www.mjp-photographs.fi/archives/tag/whisky&amp;usg=__BgR-becbMCxO7f-J-e_I3qpXsmI=&amp;h=675&amp;w=450&amp;sz=50&amp;hl=sl&amp;start=2&amp;itbs=1&amp;tbnid=b93TYomOc5FHoM:&amp;tbnh=138&amp;tbnw=92&amp;prev=/images?q=whisky&amp;hl=sl&amp;gbv=2&amp;tbs=isch:1" TargetMode="External"/><Relationship Id="rId3" Type="http://schemas.openxmlformats.org/officeDocument/2006/relationships/image" Target="../media/image14.jpeg"/><Relationship Id="rId7" Type="http://schemas.openxmlformats.org/officeDocument/2006/relationships/image" Target="../media/image16.jpeg"/><Relationship Id="rId2" Type="http://schemas.openxmlformats.org/officeDocument/2006/relationships/hyperlink" Target="http://images.google.si/imgres?imgurl=http://www.grovechurch.org.au/sali/dinner.jpg&amp;imgrefurl=http://www.grovechurch.org.au/sali/&amp;usg=__AVfjKf4CgJlc43_A6BEA_zx4J7o=&amp;h=332&amp;w=468&amp;sz=45&amp;hl=sl&amp;start=2&amp;itbs=1&amp;tbnid=ANVdrDu8ZfkCPM:&amp;tbnh=91&amp;tbnw=128&amp;prev=/images?q=dinner&amp;hl=sl&amp;gbv=2&amp;tbs=isch: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images.google.si/imgres?imgurl=http://www.murdermysterydinnerparties.com/italian%20dinner.jpg&amp;imgrefurl=http://www.murdermysterydinnerparties.com/&amp;usg=__s29xKqDkAmMmaI0fDXeO4bVDk80=&amp;h=497&amp;w=374&amp;sz=69&amp;hl=sl&amp;start=15&amp;itbs=1&amp;tbnid=s67VvOYYKSWoLM:&amp;tbnh=130&amp;tbnw=98&amp;prev=/images?q=dinner&amp;hl=sl&amp;gbv=2&amp;tbs=isch:1" TargetMode="External"/><Relationship Id="rId5" Type="http://schemas.openxmlformats.org/officeDocument/2006/relationships/image" Target="../media/image15.jpeg"/><Relationship Id="rId4" Type="http://schemas.openxmlformats.org/officeDocument/2006/relationships/hyperlink" Target="http://images.google.si/imgres?imgurl=http://z.about.com/d/cruises/1/0/4/i/3/Balcony_Dinner06.JPG&amp;imgrefurl=http://cruises.about.com/od/princesscruises/ig/Emerald-Princess-Dining/Balcony-Dinner-6.htm&amp;usg=__GIJ3SnXyBb79TwP4dhQBfKzmhhE=&amp;h=375&amp;w=500&amp;sz=53&amp;hl=sl&amp;start=21&amp;itbs=1&amp;tbnid=5zJII20IW5yYhM:&amp;tbnh=98&amp;tbnw=130&amp;prev=/images?q=dinner&amp;hl=sl&amp;gbv=2&amp;tbs=isch:1" TargetMode="External"/><Relationship Id="rId9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si/imgres?imgurl=http://www.lastminuteeventplanners.com/images/uploads/820112.jpg&amp;imgrefurl=http://www.lastminuteeventplanners.com/snacksandtreatsbasket/gift-baskets-22.html&amp;usg=__ekq2YZenCAU-3WwkmVTRDHZVrFc=&amp;h=450&amp;w=509&amp;sz=41&amp;hl=sl&amp;start=30&amp;itbs=1&amp;tbnid=8qsaoadk5aaryM:&amp;tbnh=116&amp;tbnw=131&amp;prev=/images?q=snacks&amp;start=21&amp;hl=sl&amp;sa=N&amp;gbv=2&amp;ndsp=21&amp;tbs=isch:1" TargetMode="External"/><Relationship Id="rId3" Type="http://schemas.openxmlformats.org/officeDocument/2006/relationships/image" Target="../media/image18.jpeg"/><Relationship Id="rId7" Type="http://schemas.openxmlformats.org/officeDocument/2006/relationships/image" Target="../media/image20.jpeg"/><Relationship Id="rId2" Type="http://schemas.openxmlformats.org/officeDocument/2006/relationships/hyperlink" Target="http://images.google.si/imgres?imgurl=http://www.arsvend.com/images/ars-snacks2a.jpg&amp;imgrefurl=http://www.arsvend.com/products.htm&amp;usg=__r1tXEoxsWeYJQ-z4tCiLlo705CM=&amp;h=367&amp;w=345&amp;sz=153&amp;hl=sl&amp;start=2&amp;itbs=1&amp;tbnid=HV0DBQQGPNMnjM:&amp;tbnh=122&amp;tbnw=115&amp;prev=/images?q=snacks&amp;hl=sl&amp;gbv=2&amp;tbs=isch: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images.google.si/imgres?imgurl=http://malindesign.files.wordpress.com/2009/03/snacks-1.jpg&amp;imgrefurl=http://malindesign.wordpress.com/2009/03/09/this-is-a-completely-different-story-about-a-snack/&amp;usg=__J4uNGF2nWAUVB8tkem07ZAEWR04=&amp;h=835&amp;w=873&amp;sz=110&amp;hl=sl&amp;start=1&amp;itbs=1&amp;tbnid=ZbfgS2dwyDsrtM:&amp;tbnh=140&amp;tbnw=146&amp;prev=/images?q=snacks&amp;hl=sl&amp;gbv=2&amp;tbs=isch:1" TargetMode="External"/><Relationship Id="rId5" Type="http://schemas.openxmlformats.org/officeDocument/2006/relationships/image" Target="../media/image19.jpeg"/><Relationship Id="rId4" Type="http://schemas.openxmlformats.org/officeDocument/2006/relationships/hyperlink" Target="http://images.google.si/imgres?imgurl=http://www.atlgrocerydelivery.com/v/vspfiles/assets/images/snacks%20logo.jpg&amp;imgrefurl=http://www.atlgrocerydelivery.com/Cookies_Snacks_s/7.htm&amp;usg=__FNewkfOTjXAjHfOFeCVjeKmQ6Ak=&amp;h=385&amp;w=520&amp;sz=42&amp;hl=sl&amp;start=3&amp;itbs=1&amp;tbnid=GTtWiGWLRd1u5M:&amp;tbnh=97&amp;tbnw=131&amp;prev=/images?q=snacks&amp;hl=sl&amp;gbv=2&amp;tbs=isch:1" TargetMode="External"/><Relationship Id="rId9" Type="http://schemas.openxmlformats.org/officeDocument/2006/relationships/image" Target="../media/image2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57158" y="0"/>
            <a:ext cx="7772400" cy="1470025"/>
          </a:xfrm>
        </p:spPr>
        <p:txBody>
          <a:bodyPr>
            <a:normAutofit/>
          </a:bodyPr>
          <a:lstStyle/>
          <a:p>
            <a:r>
              <a:rPr lang="sl-SI" sz="8000" dirty="0" err="1" smtClean="0">
                <a:solidFill>
                  <a:schemeClr val="tx1"/>
                </a:solidFill>
              </a:rPr>
              <a:t>Meals</a:t>
            </a:r>
            <a:r>
              <a:rPr lang="sl-SI" sz="8000" dirty="0" smtClean="0">
                <a:solidFill>
                  <a:srgbClr val="FF0000"/>
                </a:solidFill>
              </a:rPr>
              <a:t> </a:t>
            </a:r>
            <a:r>
              <a:rPr lang="sl-SI" sz="8000" dirty="0" smtClean="0">
                <a:solidFill>
                  <a:srgbClr val="0070C0"/>
                </a:solidFill>
              </a:rPr>
              <a:t>in</a:t>
            </a:r>
            <a:r>
              <a:rPr lang="sl-SI" sz="8000" dirty="0" smtClean="0">
                <a:solidFill>
                  <a:srgbClr val="FF0000"/>
                </a:solidFill>
              </a:rPr>
              <a:t> </a:t>
            </a:r>
            <a:r>
              <a:rPr lang="sl-SI" sz="8000" dirty="0" err="1" smtClean="0">
                <a:solidFill>
                  <a:srgbClr val="FF0000"/>
                </a:solidFill>
              </a:rPr>
              <a:t>Slovenia</a:t>
            </a:r>
            <a:endParaRPr lang="sl-SI" sz="8000" dirty="0">
              <a:solidFill>
                <a:srgbClr val="FF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328882"/>
          </a:xfrm>
        </p:spPr>
        <p:txBody>
          <a:bodyPr>
            <a:normAutofit/>
          </a:bodyPr>
          <a:lstStyle/>
          <a:p>
            <a:pPr algn="l"/>
            <a:endParaRPr lang="sl-SI" sz="4000" dirty="0" smtClean="0">
              <a:solidFill>
                <a:schemeClr val="tx1"/>
              </a:solidFill>
            </a:endParaRPr>
          </a:p>
        </p:txBody>
      </p:sp>
      <p:pic>
        <p:nvPicPr>
          <p:cNvPr id="3078" name="Picture 6" descr="http://itchyfeettraveler.com/images/sloven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2786058"/>
            <a:ext cx="3981450" cy="312420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3080" name="Picture 8" descr="http://t2.gstatic.com/images?q=tbn:OyzieJqrtpf0aM:http://www.zmaga.com/prenosi/zmaga_com_slovenska_zastava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860424">
            <a:off x="428596" y="2394363"/>
            <a:ext cx="1428750" cy="9286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82" name="Picture 10" descr="http://t2.gstatic.com/images?q=tbn:OyzieJqrtpf0aM:http://www.zmaga.com/prenosi/zmaga_com_slovenska_zastava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39326">
            <a:off x="6944075" y="5543955"/>
            <a:ext cx="1428750" cy="10001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84" name="Picture 12" descr="http://t2.gstatic.com/images?q=tbn:OyzieJqrtpf0aM:http://www.zmaga.com/prenosi/zmaga_com_slovenska_zastava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9814727">
            <a:off x="368272" y="5569270"/>
            <a:ext cx="1428750" cy="10001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86" name="Picture 14" descr="http://t2.gstatic.com/images?q=tbn:OyzieJqrtpf0aM:http://www.zmaga.com/prenosi/zmaga_com_slovenska_zastava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9353811">
            <a:off x="7086291" y="2545811"/>
            <a:ext cx="1428750" cy="10001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Sonce 9"/>
          <p:cNvSpPr/>
          <p:nvPr/>
        </p:nvSpPr>
        <p:spPr>
          <a:xfrm>
            <a:off x="3428992" y="1214422"/>
            <a:ext cx="1785950" cy="1500198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l-SI" dirty="0" err="1" smtClean="0">
                <a:solidFill>
                  <a:srgbClr val="7030A0"/>
                </a:solidFill>
              </a:rPr>
              <a:t>Breakfast</a:t>
            </a:r>
            <a:r>
              <a:rPr lang="sl-SI" dirty="0" smtClean="0">
                <a:solidFill>
                  <a:srgbClr val="7030A0"/>
                </a:solidFill>
              </a:rPr>
              <a:t>: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>
                <a:solidFill>
                  <a:schemeClr val="bg1"/>
                </a:solidFill>
              </a:rPr>
              <a:t>    </a:t>
            </a:r>
            <a:r>
              <a:rPr lang="sl-SI" dirty="0" err="1" smtClean="0">
                <a:solidFill>
                  <a:schemeClr val="bg1"/>
                </a:solidFill>
              </a:rPr>
              <a:t>For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breakfast</a:t>
            </a:r>
            <a:r>
              <a:rPr lang="sl-SI" dirty="0" smtClean="0">
                <a:solidFill>
                  <a:schemeClr val="bg1"/>
                </a:solidFill>
              </a:rPr>
              <a:t>, </a:t>
            </a:r>
            <a:r>
              <a:rPr lang="sl-SI" dirty="0" err="1" smtClean="0">
                <a:solidFill>
                  <a:schemeClr val="bg1"/>
                </a:solidFill>
              </a:rPr>
              <a:t>we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usually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eat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cereal</a:t>
            </a:r>
            <a:r>
              <a:rPr lang="sl-SI" dirty="0" smtClean="0">
                <a:solidFill>
                  <a:schemeClr val="bg1"/>
                </a:solidFill>
              </a:rPr>
              <a:t> or toast </a:t>
            </a:r>
            <a:r>
              <a:rPr lang="sl-SI" dirty="0" err="1" smtClean="0">
                <a:solidFill>
                  <a:schemeClr val="bg1"/>
                </a:solidFill>
              </a:rPr>
              <a:t>with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butter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and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jam.We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drink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hot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milk</a:t>
            </a:r>
            <a:r>
              <a:rPr lang="sl-SI" dirty="0" smtClean="0">
                <a:solidFill>
                  <a:schemeClr val="bg1"/>
                </a:solidFill>
              </a:rPr>
              <a:t> or </a:t>
            </a:r>
            <a:r>
              <a:rPr lang="sl-SI" dirty="0" err="1" smtClean="0">
                <a:solidFill>
                  <a:schemeClr val="bg1"/>
                </a:solidFill>
              </a:rPr>
              <a:t>juice.Some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people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have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fruit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and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water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for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breakfast.That</a:t>
            </a:r>
            <a:r>
              <a:rPr lang="sl-SI" dirty="0" smtClean="0">
                <a:solidFill>
                  <a:schemeClr val="bg1"/>
                </a:solidFill>
              </a:rPr>
              <a:t> is </a:t>
            </a:r>
            <a:r>
              <a:rPr lang="sl-SI" dirty="0" err="1" smtClean="0">
                <a:solidFill>
                  <a:schemeClr val="bg1"/>
                </a:solidFill>
              </a:rPr>
              <a:t>very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healty.Our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parents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drink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coffee</a:t>
            </a:r>
            <a:r>
              <a:rPr lang="sl-SI" dirty="0" smtClean="0"/>
              <a:t>.</a:t>
            </a:r>
            <a:endParaRPr lang="sl-SI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37299">
            <a:off x="500034" y="4786322"/>
            <a:ext cx="1821669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51065">
            <a:off x="6286512" y="4143380"/>
            <a:ext cx="1571628" cy="1362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sl-SI" dirty="0" err="1" smtClean="0">
                <a:solidFill>
                  <a:srgbClr val="7030A0"/>
                </a:solidFill>
              </a:rPr>
              <a:t>Lunch</a:t>
            </a:r>
            <a:endParaRPr lang="sl-SI" dirty="0">
              <a:solidFill>
                <a:srgbClr val="7030A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0" y="1500174"/>
            <a:ext cx="6400800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sl-SI" dirty="0" err="1" smtClean="0">
                <a:solidFill>
                  <a:schemeClr val="tx1"/>
                </a:solidFill>
              </a:rPr>
              <a:t>For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lunch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we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eat</a:t>
            </a:r>
            <a:r>
              <a:rPr lang="sl-SI" dirty="0" smtClean="0">
                <a:solidFill>
                  <a:schemeClr val="tx1"/>
                </a:solidFill>
              </a:rPr>
              <a:t>: </a:t>
            </a:r>
            <a:r>
              <a:rPr lang="sl-SI" dirty="0" err="1" smtClean="0">
                <a:solidFill>
                  <a:schemeClr val="tx1"/>
                </a:solidFill>
              </a:rPr>
              <a:t>soup</a:t>
            </a:r>
            <a:r>
              <a:rPr lang="sl-SI" dirty="0" smtClean="0">
                <a:solidFill>
                  <a:schemeClr val="tx1"/>
                </a:solidFill>
              </a:rPr>
              <a:t>, pasta, </a:t>
            </a:r>
            <a:r>
              <a:rPr lang="sl-SI" dirty="0" err="1" smtClean="0">
                <a:solidFill>
                  <a:schemeClr val="tx1"/>
                </a:solidFill>
              </a:rPr>
              <a:t>salad</a:t>
            </a:r>
            <a:r>
              <a:rPr lang="sl-SI" dirty="0" smtClean="0">
                <a:solidFill>
                  <a:schemeClr val="tx1"/>
                </a:solidFill>
              </a:rPr>
              <a:t>, </a:t>
            </a:r>
            <a:r>
              <a:rPr lang="sl-SI" dirty="0" err="1" smtClean="0">
                <a:solidFill>
                  <a:schemeClr val="tx1"/>
                </a:solidFill>
              </a:rPr>
              <a:t>steaks</a:t>
            </a:r>
            <a:r>
              <a:rPr lang="sl-SI" dirty="0" smtClean="0">
                <a:solidFill>
                  <a:schemeClr val="tx1"/>
                </a:solidFill>
              </a:rPr>
              <a:t>,…</a:t>
            </a:r>
            <a:endParaRPr lang="sl-SI" dirty="0" smtClean="0">
              <a:solidFill>
                <a:schemeClr val="tx1"/>
              </a:solidFill>
            </a:endParaRPr>
          </a:p>
          <a:p>
            <a:pPr algn="l"/>
            <a:r>
              <a:rPr lang="sl-SI" dirty="0" err="1" smtClean="0">
                <a:solidFill>
                  <a:schemeClr val="tx1"/>
                </a:solidFill>
              </a:rPr>
              <a:t>We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drink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juice</a:t>
            </a:r>
            <a:r>
              <a:rPr lang="sl-SI" dirty="0" smtClean="0">
                <a:solidFill>
                  <a:schemeClr val="tx1"/>
                </a:solidFill>
              </a:rPr>
              <a:t> or </a:t>
            </a:r>
            <a:r>
              <a:rPr lang="sl-SI" dirty="0" err="1" smtClean="0">
                <a:solidFill>
                  <a:schemeClr val="tx1"/>
                </a:solidFill>
              </a:rPr>
              <a:t>water</a:t>
            </a:r>
            <a:r>
              <a:rPr lang="sl-SI" dirty="0" smtClean="0">
                <a:solidFill>
                  <a:schemeClr val="tx1"/>
                </a:solidFill>
              </a:rPr>
              <a:t>, cola, </a:t>
            </a:r>
            <a:r>
              <a:rPr lang="sl-SI" dirty="0" err="1" smtClean="0">
                <a:solidFill>
                  <a:schemeClr val="tx1"/>
                </a:solidFill>
              </a:rPr>
              <a:t>lemonade</a:t>
            </a:r>
            <a:r>
              <a:rPr lang="sl-SI" dirty="0" smtClean="0">
                <a:solidFill>
                  <a:schemeClr val="tx1"/>
                </a:solidFill>
              </a:rPr>
              <a:t>,…</a:t>
            </a:r>
          </a:p>
          <a:p>
            <a:pPr algn="l"/>
            <a:r>
              <a:rPr lang="sl-SI" dirty="0" err="1" smtClean="0">
                <a:solidFill>
                  <a:schemeClr val="tx1"/>
                </a:solidFill>
              </a:rPr>
              <a:t>After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lunch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we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usually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eat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fruit</a:t>
            </a:r>
            <a:r>
              <a:rPr lang="sl-SI" dirty="0" smtClean="0">
                <a:solidFill>
                  <a:schemeClr val="tx1"/>
                </a:solidFill>
              </a:rPr>
              <a:t> or </a:t>
            </a:r>
            <a:r>
              <a:rPr lang="sl-SI" dirty="0" err="1" smtClean="0">
                <a:solidFill>
                  <a:schemeClr val="tx1"/>
                </a:solidFill>
              </a:rPr>
              <a:t>cookies</a:t>
            </a:r>
            <a:r>
              <a:rPr lang="sl-SI" dirty="0" smtClean="0">
                <a:solidFill>
                  <a:schemeClr val="tx1"/>
                </a:solidFill>
              </a:rPr>
              <a:t> or </a:t>
            </a:r>
            <a:r>
              <a:rPr lang="sl-SI" dirty="0" err="1" smtClean="0">
                <a:solidFill>
                  <a:schemeClr val="tx1"/>
                </a:solidFill>
              </a:rPr>
              <a:t>chocolate</a:t>
            </a:r>
            <a:r>
              <a:rPr lang="sl-SI" dirty="0" smtClean="0">
                <a:solidFill>
                  <a:schemeClr val="tx1"/>
                </a:solidFill>
              </a:rPr>
              <a:t>. </a:t>
            </a:r>
            <a:r>
              <a:rPr lang="sl-SI" dirty="0" err="1" smtClean="0">
                <a:solidFill>
                  <a:schemeClr val="tx1"/>
                </a:solidFill>
              </a:rPr>
              <a:t>That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smtClean="0">
                <a:solidFill>
                  <a:schemeClr val="tx1"/>
                </a:solidFill>
              </a:rPr>
              <a:t>is </a:t>
            </a:r>
            <a:r>
              <a:rPr lang="sl-SI" dirty="0" err="1" smtClean="0">
                <a:solidFill>
                  <a:schemeClr val="tx1"/>
                </a:solidFill>
              </a:rPr>
              <a:t>very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tasty</a:t>
            </a:r>
            <a:r>
              <a:rPr lang="sl-SI" dirty="0" smtClean="0">
                <a:solidFill>
                  <a:schemeClr val="tx1"/>
                </a:solidFill>
              </a:rPr>
              <a:t>. </a:t>
            </a:r>
            <a:r>
              <a:rPr lang="sl-SI" dirty="0" smtClean="0">
                <a:solidFill>
                  <a:schemeClr val="tx1"/>
                </a:solidFill>
                <a:sym typeface="Wingdings" pitchFamily="2" charset="2"/>
              </a:rPr>
              <a:t>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16129">
            <a:off x="5429256" y="3000372"/>
            <a:ext cx="11811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28397">
            <a:off x="7286644" y="5000636"/>
            <a:ext cx="123825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1029018">
            <a:off x="7791450" y="1357298"/>
            <a:ext cx="13525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402005">
            <a:off x="214282" y="5286388"/>
            <a:ext cx="14287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415308">
            <a:off x="4357686" y="191927"/>
            <a:ext cx="12192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1131514">
            <a:off x="2214546" y="3714752"/>
            <a:ext cx="12382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621593">
            <a:off x="3857620" y="5357826"/>
            <a:ext cx="12382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1470025"/>
          </a:xfrm>
        </p:spPr>
        <p:txBody>
          <a:bodyPr/>
          <a:lstStyle/>
          <a:p>
            <a:pPr algn="l"/>
            <a:r>
              <a:rPr lang="sl-SI" dirty="0" err="1" smtClean="0">
                <a:solidFill>
                  <a:srgbClr val="7030A0"/>
                </a:solidFill>
              </a:rPr>
              <a:t>Dinner</a:t>
            </a:r>
            <a:endParaRPr lang="sl-SI" dirty="0">
              <a:solidFill>
                <a:srgbClr val="7030A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0" y="1428736"/>
            <a:ext cx="6400800" cy="17526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sl-SI" dirty="0" err="1" smtClean="0">
                <a:solidFill>
                  <a:schemeClr val="tx1"/>
                </a:solidFill>
              </a:rPr>
              <a:t>For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dinner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we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eat</a:t>
            </a:r>
            <a:r>
              <a:rPr lang="sl-SI" dirty="0" smtClean="0">
                <a:solidFill>
                  <a:schemeClr val="tx1"/>
                </a:solidFill>
              </a:rPr>
              <a:t>: </a:t>
            </a:r>
            <a:r>
              <a:rPr lang="sl-SI" dirty="0" err="1" smtClean="0">
                <a:solidFill>
                  <a:schemeClr val="tx1"/>
                </a:solidFill>
              </a:rPr>
              <a:t>cereal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with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milk</a:t>
            </a:r>
            <a:r>
              <a:rPr lang="sl-SI" dirty="0" smtClean="0">
                <a:solidFill>
                  <a:schemeClr val="tx1"/>
                </a:solidFill>
              </a:rPr>
              <a:t> or </a:t>
            </a:r>
            <a:r>
              <a:rPr lang="sl-SI" dirty="0" err="1" smtClean="0">
                <a:solidFill>
                  <a:schemeClr val="tx1"/>
                </a:solidFill>
              </a:rPr>
              <a:t>yoghurt</a:t>
            </a:r>
            <a:r>
              <a:rPr lang="sl-SI" dirty="0" smtClean="0">
                <a:solidFill>
                  <a:schemeClr val="tx1"/>
                </a:solidFill>
              </a:rPr>
              <a:t>, </a:t>
            </a:r>
            <a:r>
              <a:rPr lang="sl-SI" dirty="0" err="1" smtClean="0">
                <a:solidFill>
                  <a:schemeClr val="tx1"/>
                </a:solidFill>
              </a:rPr>
              <a:t>fruit</a:t>
            </a:r>
            <a:r>
              <a:rPr lang="sl-SI" dirty="0" smtClean="0">
                <a:solidFill>
                  <a:schemeClr val="tx1"/>
                </a:solidFill>
              </a:rPr>
              <a:t>, a </a:t>
            </a:r>
            <a:r>
              <a:rPr lang="sl-SI" dirty="0" err="1" smtClean="0">
                <a:solidFill>
                  <a:schemeClr val="tx1"/>
                </a:solidFill>
              </a:rPr>
              <a:t>sandwich</a:t>
            </a:r>
            <a:r>
              <a:rPr lang="sl-SI" dirty="0" smtClean="0">
                <a:solidFill>
                  <a:schemeClr val="tx1"/>
                </a:solidFill>
              </a:rPr>
              <a:t>, </a:t>
            </a:r>
            <a:r>
              <a:rPr lang="sl-SI" dirty="0" err="1" smtClean="0">
                <a:solidFill>
                  <a:schemeClr val="tx1"/>
                </a:solidFill>
              </a:rPr>
              <a:t>sausages</a:t>
            </a:r>
            <a:r>
              <a:rPr lang="sl-SI" dirty="0" smtClean="0">
                <a:solidFill>
                  <a:schemeClr val="tx1"/>
                </a:solidFill>
              </a:rPr>
              <a:t>, </a:t>
            </a:r>
            <a:r>
              <a:rPr lang="sl-SI" dirty="0" err="1" smtClean="0">
                <a:solidFill>
                  <a:schemeClr val="tx1"/>
                </a:solidFill>
              </a:rPr>
              <a:t>vegetables</a:t>
            </a:r>
            <a:r>
              <a:rPr lang="sl-SI" dirty="0" smtClean="0">
                <a:solidFill>
                  <a:schemeClr val="tx1"/>
                </a:solidFill>
              </a:rPr>
              <a:t>,…</a:t>
            </a:r>
          </a:p>
          <a:p>
            <a:pPr algn="l"/>
            <a:r>
              <a:rPr lang="sl-SI" dirty="0" err="1" smtClean="0">
                <a:solidFill>
                  <a:schemeClr val="tx1"/>
                </a:solidFill>
              </a:rPr>
              <a:t>We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usually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drink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tea</a:t>
            </a:r>
            <a:r>
              <a:rPr lang="sl-SI" dirty="0" smtClean="0">
                <a:solidFill>
                  <a:schemeClr val="tx1"/>
                </a:solidFill>
              </a:rPr>
              <a:t> or </a:t>
            </a:r>
            <a:r>
              <a:rPr lang="sl-SI" dirty="0" err="1" smtClean="0">
                <a:solidFill>
                  <a:schemeClr val="tx1"/>
                </a:solidFill>
              </a:rPr>
              <a:t>milk</a:t>
            </a:r>
            <a:r>
              <a:rPr lang="sl-SI" dirty="0" smtClean="0">
                <a:solidFill>
                  <a:schemeClr val="tx1"/>
                </a:solidFill>
              </a:rPr>
              <a:t>. But </a:t>
            </a:r>
            <a:r>
              <a:rPr lang="sl-SI" dirty="0" smtClean="0">
                <a:solidFill>
                  <a:schemeClr val="tx1"/>
                </a:solidFill>
              </a:rPr>
              <a:t>some </a:t>
            </a:r>
            <a:r>
              <a:rPr lang="sl-SI" dirty="0" err="1" smtClean="0">
                <a:solidFill>
                  <a:schemeClr val="tx1"/>
                </a:solidFill>
              </a:rPr>
              <a:t>people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drink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juice</a:t>
            </a:r>
            <a:r>
              <a:rPr lang="sl-SI" dirty="0" smtClean="0">
                <a:solidFill>
                  <a:schemeClr val="tx1"/>
                </a:solidFill>
              </a:rPr>
              <a:t> or </a:t>
            </a:r>
            <a:r>
              <a:rPr lang="sl-SI" dirty="0" err="1" smtClean="0">
                <a:solidFill>
                  <a:schemeClr val="tx1"/>
                </a:solidFill>
              </a:rPr>
              <a:t>water</a:t>
            </a:r>
            <a:r>
              <a:rPr lang="sl-SI" dirty="0" smtClean="0">
                <a:solidFill>
                  <a:schemeClr val="tx1"/>
                </a:solidFill>
              </a:rPr>
              <a:t>. </a:t>
            </a:r>
            <a:r>
              <a:rPr lang="sl-SI" dirty="0" err="1" smtClean="0">
                <a:solidFill>
                  <a:schemeClr val="tx1"/>
                </a:solidFill>
              </a:rPr>
              <a:t>For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special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events</a:t>
            </a:r>
            <a:r>
              <a:rPr lang="sl-SI" dirty="0" smtClean="0">
                <a:solidFill>
                  <a:schemeClr val="tx1"/>
                </a:solidFill>
              </a:rPr>
              <a:t>,</a:t>
            </a:r>
            <a:r>
              <a:rPr lang="sl-SI" dirty="0" err="1" smtClean="0">
                <a:solidFill>
                  <a:schemeClr val="tx1"/>
                </a:solidFill>
              </a:rPr>
              <a:t>adults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drink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alcohol</a:t>
            </a:r>
            <a:r>
              <a:rPr lang="sl-SI" dirty="0" smtClean="0">
                <a:solidFill>
                  <a:schemeClr val="tx1"/>
                </a:solidFill>
              </a:rPr>
              <a:t>(</a:t>
            </a:r>
            <a:r>
              <a:rPr lang="sl-SI" dirty="0" err="1" smtClean="0">
                <a:solidFill>
                  <a:schemeClr val="tx1"/>
                </a:solidFill>
              </a:rPr>
              <a:t>champagne</a:t>
            </a:r>
            <a:r>
              <a:rPr lang="sl-SI" dirty="0" smtClean="0">
                <a:solidFill>
                  <a:schemeClr val="tx1"/>
                </a:solidFill>
              </a:rPr>
              <a:t>, </a:t>
            </a:r>
            <a:r>
              <a:rPr lang="sl-SI" dirty="0" err="1" smtClean="0">
                <a:solidFill>
                  <a:schemeClr val="tx1"/>
                </a:solidFill>
              </a:rPr>
              <a:t>wine</a:t>
            </a:r>
            <a:r>
              <a:rPr lang="sl-SI" dirty="0" smtClean="0">
                <a:solidFill>
                  <a:schemeClr val="tx1"/>
                </a:solidFill>
              </a:rPr>
              <a:t>, </a:t>
            </a:r>
            <a:r>
              <a:rPr lang="sl-SI" dirty="0" err="1" smtClean="0">
                <a:solidFill>
                  <a:schemeClr val="tx1"/>
                </a:solidFill>
              </a:rPr>
              <a:t>whisky</a:t>
            </a:r>
            <a:r>
              <a:rPr lang="sl-SI" dirty="0" smtClean="0">
                <a:solidFill>
                  <a:schemeClr val="tx1"/>
                </a:solidFill>
              </a:rPr>
              <a:t>…).</a:t>
            </a:r>
            <a:endParaRPr lang="sl-SI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t1.gstatic.com/images?q=tbn:ANVdrDu8ZfkCPM:http://www.grovechurch.org.au/sali/dinner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66145">
            <a:off x="500034" y="3357562"/>
            <a:ext cx="2576522" cy="1831748"/>
          </a:xfrm>
          <a:prstGeom prst="rect">
            <a:avLst/>
          </a:prstGeom>
          <a:noFill/>
        </p:spPr>
      </p:pic>
      <p:pic>
        <p:nvPicPr>
          <p:cNvPr id="1028" name="Picture 4" descr="http://t0.gstatic.com/images?q=tbn:5zJII20IW5yYhM:http://z.about.com/d/cruises/1/0/4/i/3/Balcony_Dinner06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1310248">
            <a:off x="7215206" y="357166"/>
            <a:ext cx="1738316" cy="1310423"/>
          </a:xfrm>
          <a:prstGeom prst="rect">
            <a:avLst/>
          </a:prstGeom>
          <a:noFill/>
        </p:spPr>
      </p:pic>
      <p:pic>
        <p:nvPicPr>
          <p:cNvPr id="1030" name="Picture 6" descr="http://t1.gstatic.com/images?q=tbn:s67VvOYYKSWoLM:http://www.murdermysterydinnerparties.com/italian%2520dinner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49241">
            <a:off x="7143768" y="4357694"/>
            <a:ext cx="1576392" cy="2091132"/>
          </a:xfrm>
          <a:prstGeom prst="rect">
            <a:avLst/>
          </a:prstGeom>
          <a:noFill/>
        </p:spPr>
      </p:pic>
      <p:pic>
        <p:nvPicPr>
          <p:cNvPr id="1032" name="Picture 8" descr="http://t3.gstatic.com/images?q=tbn:b93TYomOc5FHoM:http://www.mjp-photographs.fi/wp-content/photos/site_images/whisky_450px_portrait.jp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21107647">
            <a:off x="4286248" y="5357826"/>
            <a:ext cx="876300" cy="1314451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1470025"/>
          </a:xfrm>
        </p:spPr>
        <p:txBody>
          <a:bodyPr/>
          <a:lstStyle/>
          <a:p>
            <a:pPr algn="l"/>
            <a:r>
              <a:rPr lang="sl-SI" dirty="0" err="1" smtClean="0">
                <a:solidFill>
                  <a:srgbClr val="7030A0"/>
                </a:solidFill>
              </a:rPr>
              <a:t>Snacks</a:t>
            </a:r>
            <a:endParaRPr lang="sl-SI" dirty="0">
              <a:solidFill>
                <a:srgbClr val="7030A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0" y="1500174"/>
            <a:ext cx="7143768" cy="2428892"/>
          </a:xfrm>
        </p:spPr>
        <p:txBody>
          <a:bodyPr>
            <a:normAutofit/>
          </a:bodyPr>
          <a:lstStyle/>
          <a:p>
            <a:pPr algn="l"/>
            <a:r>
              <a:rPr lang="sl-SI" dirty="0" err="1" smtClean="0">
                <a:solidFill>
                  <a:schemeClr val="tx1"/>
                </a:solidFill>
              </a:rPr>
              <a:t>We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eat</a:t>
            </a:r>
            <a:r>
              <a:rPr lang="sl-SI" dirty="0" smtClean="0">
                <a:solidFill>
                  <a:schemeClr val="tx1"/>
                </a:solidFill>
              </a:rPr>
              <a:t>: </a:t>
            </a:r>
            <a:r>
              <a:rPr lang="sl-SI" dirty="0" err="1" smtClean="0">
                <a:solidFill>
                  <a:schemeClr val="tx1"/>
                </a:solidFill>
              </a:rPr>
              <a:t>sandwiches</a:t>
            </a:r>
            <a:r>
              <a:rPr lang="sl-SI" dirty="0" smtClean="0">
                <a:solidFill>
                  <a:schemeClr val="tx1"/>
                </a:solidFill>
              </a:rPr>
              <a:t>, </a:t>
            </a:r>
            <a:r>
              <a:rPr lang="sl-SI" dirty="0" err="1" smtClean="0">
                <a:solidFill>
                  <a:schemeClr val="tx1"/>
                </a:solidFill>
              </a:rPr>
              <a:t>chrisps</a:t>
            </a:r>
            <a:r>
              <a:rPr lang="sl-SI" dirty="0" smtClean="0">
                <a:solidFill>
                  <a:schemeClr val="tx1"/>
                </a:solidFill>
              </a:rPr>
              <a:t>, </a:t>
            </a:r>
            <a:r>
              <a:rPr lang="sl-SI" dirty="0" err="1" smtClean="0">
                <a:solidFill>
                  <a:schemeClr val="tx1"/>
                </a:solidFill>
              </a:rPr>
              <a:t>fruit</a:t>
            </a:r>
            <a:r>
              <a:rPr lang="sl-SI" dirty="0" smtClean="0">
                <a:solidFill>
                  <a:schemeClr val="tx1"/>
                </a:solidFill>
              </a:rPr>
              <a:t>,</a:t>
            </a:r>
            <a:r>
              <a:rPr lang="sl-SI" dirty="0" err="1" smtClean="0">
                <a:solidFill>
                  <a:schemeClr val="tx1"/>
                </a:solidFill>
              </a:rPr>
              <a:t>candies</a:t>
            </a:r>
            <a:r>
              <a:rPr lang="sl-SI" dirty="0" smtClean="0">
                <a:solidFill>
                  <a:schemeClr val="tx1"/>
                </a:solidFill>
              </a:rPr>
              <a:t>,</a:t>
            </a:r>
            <a:r>
              <a:rPr lang="sl-SI" dirty="0" err="1" smtClean="0">
                <a:solidFill>
                  <a:schemeClr val="tx1"/>
                </a:solidFill>
              </a:rPr>
              <a:t>chocolate</a:t>
            </a:r>
            <a:r>
              <a:rPr lang="sl-SI" dirty="0" smtClean="0">
                <a:solidFill>
                  <a:schemeClr val="tx1"/>
                </a:solidFill>
              </a:rPr>
              <a:t>, </a:t>
            </a:r>
            <a:r>
              <a:rPr lang="sl-SI" dirty="0" err="1" smtClean="0">
                <a:solidFill>
                  <a:schemeClr val="tx1"/>
                </a:solidFill>
              </a:rPr>
              <a:t>popcorn</a:t>
            </a:r>
            <a:endParaRPr lang="sl-SI" dirty="0" smtClean="0">
              <a:solidFill>
                <a:schemeClr val="tx1"/>
              </a:solidFill>
            </a:endParaRPr>
          </a:p>
          <a:p>
            <a:pPr algn="l"/>
            <a:r>
              <a:rPr lang="sl-SI" dirty="0" err="1" smtClean="0">
                <a:solidFill>
                  <a:schemeClr val="tx1"/>
                </a:solidFill>
              </a:rPr>
              <a:t>We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drink</a:t>
            </a:r>
            <a:r>
              <a:rPr lang="sl-SI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sl-SI" dirty="0" smtClean="0">
                <a:solidFill>
                  <a:schemeClr val="tx1"/>
                </a:solidFill>
              </a:rPr>
              <a:t>Cola</a:t>
            </a:r>
            <a:r>
              <a:rPr lang="sl-SI" dirty="0" smtClean="0">
                <a:solidFill>
                  <a:schemeClr val="tx1"/>
                </a:solidFill>
              </a:rPr>
              <a:t>, </a:t>
            </a:r>
            <a:r>
              <a:rPr lang="sl-SI" dirty="0" err="1" smtClean="0">
                <a:solidFill>
                  <a:schemeClr val="tx1"/>
                </a:solidFill>
              </a:rPr>
              <a:t>pepsi</a:t>
            </a:r>
            <a:r>
              <a:rPr lang="sl-SI" dirty="0" smtClean="0">
                <a:solidFill>
                  <a:schemeClr val="tx1"/>
                </a:solidFill>
              </a:rPr>
              <a:t>, </a:t>
            </a:r>
            <a:r>
              <a:rPr lang="sl-SI" dirty="0" err="1" smtClean="0">
                <a:solidFill>
                  <a:schemeClr val="tx1"/>
                </a:solidFill>
              </a:rPr>
              <a:t>orange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juice</a:t>
            </a:r>
            <a:r>
              <a:rPr lang="sl-SI" dirty="0" smtClean="0">
                <a:solidFill>
                  <a:schemeClr val="tx1"/>
                </a:solidFill>
              </a:rPr>
              <a:t>, </a:t>
            </a:r>
            <a:r>
              <a:rPr lang="sl-SI" dirty="0" err="1" smtClean="0">
                <a:solidFill>
                  <a:schemeClr val="tx1"/>
                </a:solidFill>
              </a:rPr>
              <a:t>water</a:t>
            </a:r>
            <a:r>
              <a:rPr lang="sl-SI" dirty="0" smtClean="0"/>
              <a:t>.</a:t>
            </a:r>
            <a:endParaRPr lang="sl-SI" dirty="0" smtClean="0">
              <a:solidFill>
                <a:schemeClr val="tx1"/>
              </a:solidFill>
            </a:endParaRPr>
          </a:p>
          <a:p>
            <a:pPr algn="l"/>
            <a:endParaRPr lang="sl-SI" dirty="0">
              <a:solidFill>
                <a:schemeClr val="tx1"/>
              </a:solidFill>
            </a:endParaRPr>
          </a:p>
        </p:txBody>
      </p:sp>
      <p:pic>
        <p:nvPicPr>
          <p:cNvPr id="16386" name="Picture 2" descr="http://t3.gstatic.com/images?q=tbn:HV0DBQQGPNMnjM:http://www.arsvend.com/images/ars-snacks2a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86018">
            <a:off x="571472" y="4643446"/>
            <a:ext cx="1634088" cy="1733554"/>
          </a:xfrm>
          <a:prstGeom prst="rect">
            <a:avLst/>
          </a:prstGeom>
          <a:noFill/>
        </p:spPr>
      </p:pic>
      <p:pic>
        <p:nvPicPr>
          <p:cNvPr id="16388" name="Picture 4" descr="http://t2.gstatic.com/images?q=tbn:GTtWiGWLRd1u5M:http://www.atlgrocerydelivery.com/v/vspfiles/assets/images/snacks%2520logo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884441">
            <a:off x="3643306" y="214290"/>
            <a:ext cx="2033593" cy="1505790"/>
          </a:xfrm>
          <a:prstGeom prst="rect">
            <a:avLst/>
          </a:prstGeom>
          <a:noFill/>
        </p:spPr>
      </p:pic>
      <p:pic>
        <p:nvPicPr>
          <p:cNvPr id="16390" name="Picture 6" descr="http://t0.gstatic.com/images?q=tbn:ZbfgS2dwyDsrtM:http://malindesign.files.wordpress.com/2009/03/snacks-1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0885279">
            <a:off x="6858016" y="2928934"/>
            <a:ext cx="1390650" cy="1333501"/>
          </a:xfrm>
          <a:prstGeom prst="rect">
            <a:avLst/>
          </a:prstGeom>
          <a:noFill/>
        </p:spPr>
      </p:pic>
      <p:pic>
        <p:nvPicPr>
          <p:cNvPr id="16392" name="Picture 8" descr="http://t2.gstatic.com/images?q=tbn:8qsaoadk5aaryM:http://www.lastminuteeventplanners.com/images/uploads/820112.jp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1013267">
            <a:off x="3857620" y="4357694"/>
            <a:ext cx="1785950" cy="1581454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7030A0"/>
            </a:gs>
            <a:gs pos="30000">
              <a:srgbClr val="FF0000"/>
            </a:gs>
            <a:gs pos="0">
              <a:srgbClr val="FFFF00"/>
            </a:gs>
            <a:gs pos="20000">
              <a:srgbClr val="01A78F"/>
            </a:gs>
            <a:gs pos="46000">
              <a:srgbClr val="3366FF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>
                <a:solidFill>
                  <a:srgbClr val="7030A0"/>
                </a:solidFill>
              </a:rPr>
              <a:t>Shops</a:t>
            </a:r>
            <a:endParaRPr lang="sl-SI" dirty="0">
              <a:solidFill>
                <a:srgbClr val="7030A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err="1" smtClean="0">
                <a:solidFill>
                  <a:schemeClr val="bg1"/>
                </a:solidFill>
              </a:rPr>
              <a:t>We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buy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food</a:t>
            </a:r>
            <a:r>
              <a:rPr lang="sl-SI" dirty="0" smtClean="0">
                <a:solidFill>
                  <a:schemeClr val="bg1"/>
                </a:solidFill>
              </a:rPr>
              <a:t> at </a:t>
            </a:r>
            <a:r>
              <a:rPr lang="sl-SI" dirty="0" smtClean="0">
                <a:solidFill>
                  <a:schemeClr val="bg1"/>
                </a:solidFill>
              </a:rPr>
              <a:t>a supermarket, a </a:t>
            </a:r>
            <a:r>
              <a:rPr lang="sl-SI" dirty="0" err="1" smtClean="0">
                <a:solidFill>
                  <a:schemeClr val="bg1"/>
                </a:solidFill>
              </a:rPr>
              <a:t>marketplace</a:t>
            </a:r>
            <a:r>
              <a:rPr lang="sl-SI" dirty="0" smtClean="0">
                <a:solidFill>
                  <a:schemeClr val="bg1"/>
                </a:solidFill>
              </a:rPr>
              <a:t>, a </a:t>
            </a:r>
            <a:r>
              <a:rPr lang="sl-SI" dirty="0" err="1" smtClean="0">
                <a:solidFill>
                  <a:schemeClr val="bg1"/>
                </a:solidFill>
              </a:rPr>
              <a:t>butcher</a:t>
            </a:r>
            <a:r>
              <a:rPr lang="sl-SI" dirty="0" smtClean="0">
                <a:solidFill>
                  <a:schemeClr val="bg1"/>
                </a:solidFill>
              </a:rPr>
              <a:t>`s</a:t>
            </a:r>
            <a:r>
              <a:rPr lang="sl-SI" dirty="0" smtClean="0">
                <a:solidFill>
                  <a:schemeClr val="bg1"/>
                </a:solidFill>
              </a:rPr>
              <a:t>…</a:t>
            </a:r>
            <a:endParaRPr lang="sl-SI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246786">
            <a:off x="642910" y="3714752"/>
            <a:ext cx="2150667" cy="1266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457241">
            <a:off x="6215074" y="4071942"/>
            <a:ext cx="2024068" cy="1774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>
                <a:solidFill>
                  <a:srgbClr val="FF33CC"/>
                </a:solidFill>
              </a:rPr>
              <a:t>Rija</a:t>
            </a:r>
            <a:r>
              <a:rPr lang="sl-SI" dirty="0" smtClean="0">
                <a:solidFill>
                  <a:srgbClr val="FF33CC"/>
                </a:solidFill>
              </a:rPr>
              <a:t>,Monika &amp; Lara</a:t>
            </a:r>
            <a:endParaRPr lang="sl-SI" dirty="0">
              <a:solidFill>
                <a:srgbClr val="FF33CC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>
                <a:solidFill>
                  <a:schemeClr val="bg1"/>
                </a:solidFill>
              </a:rPr>
              <a:t>   </a:t>
            </a:r>
            <a:r>
              <a:rPr lang="sl-SI" dirty="0" err="1" smtClean="0">
                <a:solidFill>
                  <a:schemeClr val="bg1"/>
                </a:solidFill>
              </a:rPr>
              <a:t>We</a:t>
            </a:r>
            <a:r>
              <a:rPr lang="sl-SI" dirty="0" smtClean="0">
                <a:solidFill>
                  <a:schemeClr val="bg1"/>
                </a:solidFill>
              </a:rPr>
              <a:t> are 12 </a:t>
            </a:r>
            <a:r>
              <a:rPr lang="sl-SI" dirty="0" err="1" smtClean="0">
                <a:solidFill>
                  <a:schemeClr val="bg1"/>
                </a:solidFill>
              </a:rPr>
              <a:t>years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old.We</a:t>
            </a:r>
            <a:r>
              <a:rPr lang="sl-SI" dirty="0" smtClean="0">
                <a:solidFill>
                  <a:schemeClr val="bg1"/>
                </a:solidFill>
              </a:rPr>
              <a:t> go to </a:t>
            </a:r>
            <a:r>
              <a:rPr lang="sl-SI" dirty="0" err="1" smtClean="0">
                <a:solidFill>
                  <a:schemeClr val="bg1"/>
                </a:solidFill>
              </a:rPr>
              <a:t>elementary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school</a:t>
            </a:r>
            <a:r>
              <a:rPr lang="sl-SI" dirty="0" smtClean="0">
                <a:solidFill>
                  <a:schemeClr val="bg1"/>
                </a:solidFill>
              </a:rPr>
              <a:t> in Beltinci</a:t>
            </a:r>
            <a:r>
              <a:rPr lang="sl-SI" dirty="0" smtClean="0">
                <a:solidFill>
                  <a:schemeClr val="bg1"/>
                </a:solidFill>
              </a:rPr>
              <a:t>. </a:t>
            </a:r>
            <a:r>
              <a:rPr lang="sl-SI" dirty="0" err="1" smtClean="0">
                <a:solidFill>
                  <a:schemeClr val="bg1"/>
                </a:solidFill>
              </a:rPr>
              <a:t>We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smtClean="0">
                <a:solidFill>
                  <a:schemeClr val="bg1"/>
                </a:solidFill>
              </a:rPr>
              <a:t>are </a:t>
            </a:r>
            <a:r>
              <a:rPr lang="sl-SI" dirty="0" err="1" smtClean="0">
                <a:solidFill>
                  <a:schemeClr val="bg1"/>
                </a:solidFill>
              </a:rPr>
              <a:t>now</a:t>
            </a:r>
            <a:r>
              <a:rPr lang="sl-SI" dirty="0" smtClean="0">
                <a:solidFill>
                  <a:schemeClr val="bg1"/>
                </a:solidFill>
              </a:rPr>
              <a:t> in </a:t>
            </a:r>
            <a:r>
              <a:rPr lang="sl-SI" dirty="0" err="1" smtClean="0">
                <a:solidFill>
                  <a:schemeClr val="bg1"/>
                </a:solidFill>
              </a:rPr>
              <a:t>7.c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class</a:t>
            </a:r>
            <a:r>
              <a:rPr lang="sl-SI" dirty="0" smtClean="0">
                <a:solidFill>
                  <a:schemeClr val="bg1"/>
                </a:solidFill>
              </a:rPr>
              <a:t>. </a:t>
            </a:r>
            <a:r>
              <a:rPr lang="sl-SI" dirty="0" err="1" smtClean="0">
                <a:solidFill>
                  <a:schemeClr val="bg1"/>
                </a:solidFill>
              </a:rPr>
              <a:t>Our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favourite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subjects</a:t>
            </a:r>
            <a:r>
              <a:rPr lang="sl-SI" dirty="0" smtClean="0">
                <a:solidFill>
                  <a:schemeClr val="bg1"/>
                </a:solidFill>
              </a:rPr>
              <a:t> are </a:t>
            </a:r>
            <a:r>
              <a:rPr lang="sl-SI" dirty="0" err="1" smtClean="0">
                <a:solidFill>
                  <a:schemeClr val="bg1"/>
                </a:solidFill>
              </a:rPr>
              <a:t>Art</a:t>
            </a:r>
            <a:r>
              <a:rPr lang="sl-SI" dirty="0" smtClean="0">
                <a:solidFill>
                  <a:schemeClr val="bg1"/>
                </a:solidFill>
              </a:rPr>
              <a:t>, </a:t>
            </a:r>
            <a:r>
              <a:rPr lang="sl-SI" dirty="0" err="1" smtClean="0">
                <a:solidFill>
                  <a:schemeClr val="bg1"/>
                </a:solidFill>
              </a:rPr>
              <a:t>English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and</a:t>
            </a:r>
            <a:r>
              <a:rPr lang="sl-SI" dirty="0" smtClean="0">
                <a:solidFill>
                  <a:schemeClr val="bg1"/>
                </a:solidFill>
              </a:rPr>
              <a:t> PE.</a:t>
            </a:r>
          </a:p>
          <a:p>
            <a:endParaRPr lang="sl-SI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sl-SI" dirty="0" smtClean="0">
                <a:solidFill>
                  <a:schemeClr val="bg1"/>
                </a:solidFill>
              </a:rPr>
              <a:t>   </a:t>
            </a:r>
            <a:r>
              <a:rPr lang="sl-SI" dirty="0" err="1" smtClean="0">
                <a:solidFill>
                  <a:schemeClr val="bg1"/>
                </a:solidFill>
              </a:rPr>
              <a:t>Thank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you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for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watching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our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presentation</a:t>
            </a:r>
            <a:r>
              <a:rPr lang="sl-SI" smtClean="0">
                <a:solidFill>
                  <a:schemeClr val="bg1"/>
                </a:solidFill>
              </a:rPr>
              <a:t> </a:t>
            </a:r>
            <a:r>
              <a:rPr lang="sl-SI" smtClean="0">
                <a:solidFill>
                  <a:schemeClr val="bg1"/>
                </a:solidFill>
              </a:rPr>
              <a:t>.</a:t>
            </a:r>
            <a:r>
              <a:rPr lang="sl-SI" smtClean="0">
                <a:solidFill>
                  <a:schemeClr val="bg1"/>
                </a:solidFill>
                <a:sym typeface="Wingdings" pitchFamily="2" charset="2"/>
              </a:rPr>
              <a:t></a:t>
            </a:r>
            <a:endParaRPr lang="sl-SI" dirty="0" smtClean="0">
              <a:solidFill>
                <a:schemeClr val="bg1"/>
              </a:solidFill>
              <a:sym typeface="Wingdings" pitchFamily="2" charset="2"/>
            </a:endParaRPr>
          </a:p>
          <a:p>
            <a:pPr>
              <a:buNone/>
            </a:pPr>
            <a:r>
              <a:rPr lang="sl-SI" dirty="0" smtClean="0">
                <a:solidFill>
                  <a:schemeClr val="bg1"/>
                </a:solidFill>
                <a:sym typeface="Wingdings" pitchFamily="2" charset="2"/>
              </a:rPr>
              <a:t>                        </a:t>
            </a:r>
          </a:p>
          <a:p>
            <a:pPr>
              <a:buNone/>
            </a:pPr>
            <a:r>
              <a:rPr lang="sl-SI" dirty="0" smtClean="0">
                <a:solidFill>
                  <a:schemeClr val="bg1"/>
                </a:solidFill>
                <a:sym typeface="Wingdings" pitchFamily="2" charset="2"/>
              </a:rPr>
              <a:t>                           </a:t>
            </a:r>
            <a:endParaRPr lang="sl-SI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15632">
            <a:off x="2847956" y="4643446"/>
            <a:ext cx="178595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Bar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ek">
  <a:themeElements>
    <a:clrScheme name="Pot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ot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t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128</TotalTime>
  <Words>206</Words>
  <Application>Microsoft Office PowerPoint</Application>
  <PresentationFormat>Diaprojekcija na zaslonu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Potek</vt:lpstr>
      <vt:lpstr>Meals in Slovenia</vt:lpstr>
      <vt:lpstr>Breakfast:</vt:lpstr>
      <vt:lpstr>Lunch</vt:lpstr>
      <vt:lpstr>Dinner</vt:lpstr>
      <vt:lpstr>Snacks</vt:lpstr>
      <vt:lpstr>Shops</vt:lpstr>
      <vt:lpstr>Rija,Monika &amp; Lara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Meals in Slovenia</dc:title>
  <dc:creator>Uporabnik</dc:creator>
  <cp:lastModifiedBy>Uporabnik_2</cp:lastModifiedBy>
  <cp:revision>16</cp:revision>
  <dcterms:created xsi:type="dcterms:W3CDTF">2010-03-26T08:02:44Z</dcterms:created>
  <dcterms:modified xsi:type="dcterms:W3CDTF">2003-01-04T21:51:54Z</dcterms:modified>
</cp:coreProperties>
</file>