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3" r:id="rId5"/>
    <p:sldId id="271" r:id="rId6"/>
    <p:sldId id="265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DF3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6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CF3CF-C18C-49C2-93F3-F36240DD9436}" type="datetimeFigureOut">
              <a:rPr lang="sl-SI" smtClean="0"/>
              <a:pPr/>
              <a:t>4.1.2003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9D08B-082C-42CD-9C4B-2C9A9253C4CA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D08B-082C-42CD-9C4B-2C9A9253C4CA}" type="slidenum">
              <a:rPr lang="sl-SI" smtClean="0"/>
              <a:pPr/>
              <a:t>6</a:t>
            </a:fld>
            <a:endParaRPr lang="sl-SI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AF33-B4A0-4E34-851B-274671DF2246}" type="datetimeFigureOut">
              <a:rPr lang="sl-SI" smtClean="0"/>
              <a:pPr/>
              <a:t>4.1.2003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43E4-457B-47EE-8619-AFF4ADCC34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AF33-B4A0-4E34-851B-274671DF2246}" type="datetimeFigureOut">
              <a:rPr lang="sl-SI" smtClean="0"/>
              <a:pPr/>
              <a:t>4.1.2003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43E4-457B-47EE-8619-AFF4ADCC34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AF33-B4A0-4E34-851B-274671DF2246}" type="datetimeFigureOut">
              <a:rPr lang="sl-SI" smtClean="0"/>
              <a:pPr/>
              <a:t>4.1.2003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43E4-457B-47EE-8619-AFF4ADCC34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AF33-B4A0-4E34-851B-274671DF2246}" type="datetimeFigureOut">
              <a:rPr lang="sl-SI" smtClean="0"/>
              <a:pPr/>
              <a:t>4.1.2003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43E4-457B-47EE-8619-AFF4ADCC34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AF33-B4A0-4E34-851B-274671DF2246}" type="datetimeFigureOut">
              <a:rPr lang="sl-SI" smtClean="0"/>
              <a:pPr/>
              <a:t>4.1.2003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43E4-457B-47EE-8619-AFF4ADCC34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AF33-B4A0-4E34-851B-274671DF2246}" type="datetimeFigureOut">
              <a:rPr lang="sl-SI" smtClean="0"/>
              <a:pPr/>
              <a:t>4.1.2003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43E4-457B-47EE-8619-AFF4ADCC34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AF33-B4A0-4E34-851B-274671DF2246}" type="datetimeFigureOut">
              <a:rPr lang="sl-SI" smtClean="0"/>
              <a:pPr/>
              <a:t>4.1.2003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43E4-457B-47EE-8619-AFF4ADCC34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AF33-B4A0-4E34-851B-274671DF2246}" type="datetimeFigureOut">
              <a:rPr lang="sl-SI" smtClean="0"/>
              <a:pPr/>
              <a:t>4.1.2003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43E4-457B-47EE-8619-AFF4ADCC34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AF33-B4A0-4E34-851B-274671DF2246}" type="datetimeFigureOut">
              <a:rPr lang="sl-SI" smtClean="0"/>
              <a:pPr/>
              <a:t>4.1.2003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43E4-457B-47EE-8619-AFF4ADCC34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AF33-B4A0-4E34-851B-274671DF2246}" type="datetimeFigureOut">
              <a:rPr lang="sl-SI" smtClean="0"/>
              <a:pPr/>
              <a:t>4.1.2003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43E4-457B-47EE-8619-AFF4ADCC34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AF33-B4A0-4E34-851B-274671DF2246}" type="datetimeFigureOut">
              <a:rPr lang="sl-SI" smtClean="0"/>
              <a:pPr/>
              <a:t>4.1.2003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43E4-457B-47EE-8619-AFF4ADCC34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6AF33-B4A0-4E34-851B-274671DF2246}" type="datetimeFigureOut">
              <a:rPr lang="sl-SI" smtClean="0"/>
              <a:pPr/>
              <a:t>4.1.2003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443E4-457B-47EE-8619-AFF4ADCC3466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 rot="1601386">
            <a:off x="1865292" y="1559390"/>
            <a:ext cx="73159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About me</a:t>
            </a:r>
          </a:p>
        </p:txBody>
      </p:sp>
    </p:spTree>
  </p:cSld>
  <p:clrMapOvr>
    <a:masterClrMapping/>
  </p:clrMapOvr>
  <p:transition advTm="4649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0" y="1428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We </a:t>
            </a:r>
            <a:r>
              <a:rPr lang="sl-SI" sz="2800" dirty="0" err="1" smtClean="0"/>
              <a:t>usually</a:t>
            </a:r>
            <a:r>
              <a:rPr lang="sl-SI" sz="2800" dirty="0" smtClean="0"/>
              <a:t> </a:t>
            </a:r>
            <a:r>
              <a:rPr lang="sl-SI" sz="2800" dirty="0" err="1" smtClean="0"/>
              <a:t>eat</a:t>
            </a:r>
            <a:r>
              <a:rPr lang="sl-SI" sz="2800" dirty="0" smtClean="0"/>
              <a:t> </a:t>
            </a:r>
            <a:r>
              <a:rPr lang="sl-SI" sz="2800" dirty="0" err="1" smtClean="0"/>
              <a:t>bread</a:t>
            </a:r>
            <a:r>
              <a:rPr lang="sl-SI" sz="2800" dirty="0" smtClean="0"/>
              <a:t> with jam or </a:t>
            </a:r>
            <a:r>
              <a:rPr lang="sl-SI" sz="2800" dirty="0" smtClean="0"/>
              <a:t>a </a:t>
            </a:r>
            <a:r>
              <a:rPr lang="sl-SI" sz="2800" dirty="0" err="1" smtClean="0"/>
              <a:t>sandwich</a:t>
            </a:r>
            <a:r>
              <a:rPr lang="sl-SI" sz="2800" dirty="0" smtClean="0"/>
              <a:t> </a:t>
            </a:r>
            <a:r>
              <a:rPr lang="sl-SI" sz="2800" dirty="0" err="1" smtClean="0"/>
              <a:t>for</a:t>
            </a:r>
            <a:r>
              <a:rPr lang="sl-SI" sz="2800" dirty="0" smtClean="0"/>
              <a:t> </a:t>
            </a:r>
            <a:r>
              <a:rPr lang="sl-SI" sz="2800" dirty="0" err="1" smtClean="0"/>
              <a:t>breakfast</a:t>
            </a:r>
            <a:r>
              <a:rPr lang="sl-SI" sz="2800" dirty="0" smtClean="0"/>
              <a:t>.  </a:t>
            </a:r>
            <a:endParaRPr lang="sl-SI" sz="2800" dirty="0"/>
          </a:p>
        </p:txBody>
      </p:sp>
      <p:pic>
        <p:nvPicPr>
          <p:cNvPr id="1026" name="Picture 2" descr="http://c0170361.cdn.cloudfiles.rackspacecloud.com/85431_16339_b831fe5a9a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9"/>
            <a:ext cx="4357717" cy="4357718"/>
          </a:xfrm>
          <a:prstGeom prst="rect">
            <a:avLst/>
          </a:prstGeom>
          <a:noFill/>
        </p:spPr>
      </p:pic>
      <p:pic>
        <p:nvPicPr>
          <p:cNvPr id="1028" name="Picture 4" descr="http://www.fotobank.ru/img/SF15-4578.jpg?size=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14356"/>
            <a:ext cx="4263906" cy="3643338"/>
          </a:xfrm>
          <a:prstGeom prst="rect">
            <a:avLst/>
          </a:prstGeom>
          <a:noFill/>
        </p:spPr>
      </p:pic>
    </p:spTree>
  </p:cSld>
  <p:clrMapOvr>
    <a:masterClrMapping/>
  </p:clrMapOvr>
  <p:transition advTm="7862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92904" y="142852"/>
            <a:ext cx="33187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Bread</a:t>
            </a:r>
            <a:r>
              <a:rPr lang="sl-SI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with jam</a:t>
            </a:r>
            <a:endParaRPr lang="sl-SI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5602" name="Picture 2" descr="http://www.kitchenproject.com/history/Strawberries/StrawberryShortcake/images/black-forest-country-b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3429024" cy="2049378"/>
          </a:xfrm>
          <a:prstGeom prst="rect">
            <a:avLst/>
          </a:prstGeom>
          <a:noFill/>
        </p:spPr>
      </p:pic>
      <p:sp>
        <p:nvSpPr>
          <p:cNvPr id="4" name="PoljeZBesedilom 3"/>
          <p:cNvSpPr txBox="1"/>
          <p:nvPr/>
        </p:nvSpPr>
        <p:spPr>
          <a:xfrm>
            <a:off x="3857620" y="157161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1. </a:t>
            </a:r>
            <a:r>
              <a:rPr lang="sl-SI" dirty="0" err="1" smtClean="0"/>
              <a:t>You</a:t>
            </a:r>
            <a:r>
              <a:rPr lang="sl-SI" dirty="0" smtClean="0"/>
              <a:t> t</a:t>
            </a:r>
            <a:r>
              <a:rPr lang="en-US" dirty="0" err="1" smtClean="0"/>
              <a:t>ake</a:t>
            </a:r>
            <a:r>
              <a:rPr lang="en-US" dirty="0" smtClean="0"/>
              <a:t> </a:t>
            </a:r>
            <a:r>
              <a:rPr lang="sl-SI" dirty="0" smtClean="0"/>
              <a:t>a</a:t>
            </a:r>
            <a:r>
              <a:rPr lang="en-US" dirty="0" smtClean="0"/>
              <a:t> </a:t>
            </a:r>
            <a:r>
              <a:rPr lang="sl-SI" dirty="0" err="1" smtClean="0"/>
              <a:t>slice</a:t>
            </a:r>
            <a:r>
              <a:rPr lang="en-US" dirty="0" smtClean="0"/>
              <a:t> of bread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25604" name="Picture 4" descr="http://3.bp.blogspot.com/_3TrtfIAtBOQ/SwTMYzaNGdI/AAAAAAAABbQ/mwWlNpERu4E/s1600/close+up+apple+bread+and+j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876"/>
            <a:ext cx="3286116" cy="2464587"/>
          </a:xfrm>
          <a:prstGeom prst="rect">
            <a:avLst/>
          </a:prstGeom>
          <a:noFill/>
        </p:spPr>
      </p:pic>
      <p:sp>
        <p:nvSpPr>
          <p:cNvPr id="8" name="PoljeZBesedilom 7"/>
          <p:cNvSpPr txBox="1"/>
          <p:nvPr/>
        </p:nvSpPr>
        <p:spPr>
          <a:xfrm>
            <a:off x="3929058" y="414338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2.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cover</a:t>
            </a:r>
            <a:r>
              <a:rPr lang="sl-SI" dirty="0" smtClean="0"/>
              <a:t> </a:t>
            </a:r>
            <a:r>
              <a:rPr lang="sl-SI" dirty="0" err="1" smtClean="0"/>
              <a:t>bread</a:t>
            </a:r>
            <a:r>
              <a:rPr lang="sl-SI" dirty="0" smtClean="0"/>
              <a:t> with jam and </a:t>
            </a:r>
            <a:r>
              <a:rPr lang="sl-SI" dirty="0" err="1" smtClean="0"/>
              <a:t>that</a:t>
            </a:r>
            <a:r>
              <a:rPr lang="sl-SI" dirty="0" smtClean="0"/>
              <a:t>’s </a:t>
            </a:r>
            <a:r>
              <a:rPr lang="sl-SI" dirty="0" err="1" smtClean="0"/>
              <a:t>all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 rot="19856724">
            <a:off x="4720623" y="4856899"/>
            <a:ext cx="3471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5400" dirty="0" smtClean="0"/>
              <a:t>Bon </a:t>
            </a:r>
            <a:r>
              <a:rPr lang="sl-SI" sz="5400" dirty="0" err="1" smtClean="0"/>
              <a:t>appetit</a:t>
            </a:r>
            <a:endParaRPr lang="sl-SI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202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85139" y="214290"/>
            <a:ext cx="21291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 </a:t>
            </a:r>
            <a:r>
              <a:rPr lang="sl-SI" sz="32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sandwich</a:t>
            </a:r>
            <a:endParaRPr lang="sl-SI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 descr="http://www.kitchenproject.com/history/Strawberries/StrawberryShortcake/images/black-forest-country-b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3429024" cy="2049378"/>
          </a:xfrm>
          <a:prstGeom prst="rect">
            <a:avLst/>
          </a:prstGeom>
          <a:noFill/>
        </p:spPr>
      </p:pic>
      <p:sp>
        <p:nvSpPr>
          <p:cNvPr id="4" name="PoljeZBesedilom 3"/>
          <p:cNvSpPr txBox="1"/>
          <p:nvPr/>
        </p:nvSpPr>
        <p:spPr>
          <a:xfrm>
            <a:off x="3714744" y="1571612"/>
            <a:ext cx="45720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dirty="0" err="1" smtClean="0"/>
              <a:t>You</a:t>
            </a:r>
            <a:r>
              <a:rPr lang="sl-SI" dirty="0" smtClean="0"/>
              <a:t> t</a:t>
            </a:r>
            <a:r>
              <a:rPr lang="en-US" dirty="0" err="1" smtClean="0"/>
              <a:t>ake</a:t>
            </a:r>
            <a:r>
              <a:rPr lang="en-US" dirty="0" smtClean="0"/>
              <a:t> </a:t>
            </a:r>
            <a:r>
              <a:rPr lang="sl-SI" dirty="0" smtClean="0"/>
              <a:t>a </a:t>
            </a:r>
            <a:r>
              <a:rPr lang="sl-SI" dirty="0" err="1" smtClean="0"/>
              <a:t>slice</a:t>
            </a:r>
            <a:r>
              <a:rPr lang="en-US" dirty="0" smtClean="0"/>
              <a:t> </a:t>
            </a:r>
            <a:r>
              <a:rPr lang="en-US" dirty="0" smtClean="0"/>
              <a:t>of bread</a:t>
            </a:r>
            <a:r>
              <a:rPr lang="sl-SI" dirty="0" smtClean="0"/>
              <a:t>.</a:t>
            </a:r>
          </a:p>
          <a:p>
            <a:pPr marL="342900" indent="-342900">
              <a:buAutoNum type="arabicPeriod"/>
            </a:pPr>
            <a:endParaRPr lang="sl-SI" dirty="0" smtClean="0"/>
          </a:p>
          <a:p>
            <a:pPr marL="342900" indent="-342900">
              <a:buAutoNum type="arabicPeriod"/>
            </a:pPr>
            <a:endParaRPr lang="sl-SI" dirty="0" smtClean="0"/>
          </a:p>
          <a:p>
            <a:pPr marL="342900" indent="-342900">
              <a:buAutoNum type="arabicPeriod"/>
            </a:pPr>
            <a:endParaRPr lang="sl-SI" dirty="0" smtClean="0"/>
          </a:p>
          <a:p>
            <a:pPr marL="342900" indent="-342900">
              <a:buAutoNum type="arabicPeriod"/>
            </a:pPr>
            <a:endParaRPr lang="sl-SI" dirty="0" smtClean="0"/>
          </a:p>
          <a:p>
            <a:pPr marL="342900" indent="-342900">
              <a:buAutoNum type="arabicPeriod"/>
            </a:pPr>
            <a:endParaRPr lang="sl-SI" dirty="0" smtClean="0"/>
          </a:p>
          <a:p>
            <a:pPr marL="342900" indent="-342900">
              <a:buAutoNum type="arabicPeriod"/>
            </a:pPr>
            <a:endParaRPr lang="sl-SI" dirty="0" smtClean="0"/>
          </a:p>
          <a:p>
            <a:pPr marL="342900" indent="-342900">
              <a:buAutoNum type="arabicPeriod"/>
            </a:pPr>
            <a:r>
              <a:rPr lang="sl-SI" dirty="0" err="1" smtClean="0"/>
              <a:t>Then</a:t>
            </a:r>
            <a:r>
              <a:rPr lang="sl-SI" dirty="0" smtClean="0"/>
              <a:t> </a:t>
            </a:r>
            <a:r>
              <a:rPr lang="sl-SI" dirty="0" err="1" smtClean="0"/>
              <a:t>add</a:t>
            </a:r>
            <a:r>
              <a:rPr lang="sl-SI" dirty="0" smtClean="0"/>
              <a:t> some salami on it.</a:t>
            </a:r>
          </a:p>
          <a:p>
            <a:pPr marL="342900" indent="-342900">
              <a:buAutoNum type="arabicPeriod"/>
            </a:pPr>
            <a:endParaRPr lang="sl-SI" dirty="0" smtClean="0"/>
          </a:p>
        </p:txBody>
      </p:sp>
      <p:pic>
        <p:nvPicPr>
          <p:cNvPr id="26626" name="Picture 2" descr="http://www.recipetips.com/images/glossary/s/salami_gen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00438"/>
            <a:ext cx="2400300" cy="2114550"/>
          </a:xfrm>
          <a:prstGeom prst="rect">
            <a:avLst/>
          </a:prstGeom>
          <a:noFill/>
        </p:spPr>
      </p:pic>
      <p:sp>
        <p:nvSpPr>
          <p:cNvPr id="6" name="Pravokotnik 5"/>
          <p:cNvSpPr/>
          <p:nvPr/>
        </p:nvSpPr>
        <p:spPr>
          <a:xfrm rot="19856724">
            <a:off x="4720623" y="4856899"/>
            <a:ext cx="3471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5400" dirty="0" smtClean="0"/>
              <a:t>Bon </a:t>
            </a:r>
            <a:r>
              <a:rPr lang="sl-SI" sz="5400" dirty="0" err="1" smtClean="0"/>
              <a:t>appetit</a:t>
            </a:r>
            <a:endParaRPr lang="sl-SI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7971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We </a:t>
            </a:r>
            <a:r>
              <a:rPr lang="sl-SI" sz="2800" dirty="0" err="1" smtClean="0"/>
              <a:t>usually</a:t>
            </a:r>
            <a:r>
              <a:rPr lang="sl-SI" sz="2800" dirty="0" smtClean="0"/>
              <a:t> </a:t>
            </a:r>
            <a:r>
              <a:rPr lang="sl-SI" sz="2800" dirty="0" err="1" smtClean="0"/>
              <a:t>eat</a:t>
            </a:r>
            <a:r>
              <a:rPr lang="sl-SI" sz="2800" dirty="0" smtClean="0"/>
              <a:t> </a:t>
            </a:r>
            <a:r>
              <a:rPr lang="sl-SI" sz="2800" dirty="0" err="1" smtClean="0"/>
              <a:t>soup</a:t>
            </a:r>
            <a:r>
              <a:rPr lang="sl-SI" sz="2800" dirty="0" smtClean="0"/>
              <a:t>, </a:t>
            </a:r>
            <a:r>
              <a:rPr lang="sl-SI" sz="2800" dirty="0" err="1" smtClean="0"/>
              <a:t>meat</a:t>
            </a:r>
            <a:r>
              <a:rPr lang="sl-SI" sz="2800" dirty="0" smtClean="0"/>
              <a:t>, pasta </a:t>
            </a:r>
            <a:r>
              <a:rPr lang="sl-SI" sz="2800" dirty="0" err="1" smtClean="0"/>
              <a:t>and</a:t>
            </a:r>
            <a:r>
              <a:rPr lang="sl-SI" sz="2800" dirty="0" smtClean="0"/>
              <a:t> </a:t>
            </a:r>
            <a:r>
              <a:rPr lang="sl-SI" sz="2800" dirty="0" err="1" smtClean="0"/>
              <a:t>salad</a:t>
            </a:r>
            <a:r>
              <a:rPr lang="sl-SI" sz="2800" dirty="0" smtClean="0"/>
              <a:t> </a:t>
            </a:r>
            <a:r>
              <a:rPr lang="sl-SI" sz="2800" dirty="0" err="1" smtClean="0"/>
              <a:t>for</a:t>
            </a:r>
            <a:r>
              <a:rPr lang="sl-SI" sz="2800" dirty="0" smtClean="0"/>
              <a:t> </a:t>
            </a:r>
            <a:r>
              <a:rPr lang="sl-SI" sz="2800" dirty="0" err="1" smtClean="0"/>
              <a:t>lunch</a:t>
            </a:r>
            <a:r>
              <a:rPr lang="sl-SI" sz="2800" dirty="0" smtClean="0"/>
              <a:t>.</a:t>
            </a:r>
            <a:endParaRPr lang="sl-SI" sz="2800" dirty="0"/>
          </a:p>
        </p:txBody>
      </p:sp>
      <p:pic>
        <p:nvPicPr>
          <p:cNvPr id="27650" name="Picture 2" descr="http://www.bloodhoundrealty.com/BloodhoundBlog/wp-content/uploads/2007/09/chicken-s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928670"/>
            <a:ext cx="2521510" cy="2286016"/>
          </a:xfrm>
          <a:prstGeom prst="rect">
            <a:avLst/>
          </a:prstGeom>
          <a:noFill/>
        </p:spPr>
      </p:pic>
      <p:pic>
        <p:nvPicPr>
          <p:cNvPr id="27652" name="Picture 4" descr="http://www.sxc.hu/pic/m/l/lo/lockstockb/1097102_roast_me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500438"/>
            <a:ext cx="2228866" cy="2500330"/>
          </a:xfrm>
          <a:prstGeom prst="rect">
            <a:avLst/>
          </a:prstGeom>
          <a:noFill/>
        </p:spPr>
      </p:pic>
      <p:pic>
        <p:nvPicPr>
          <p:cNvPr id="27654" name="Picture 6" descr="http://expat21.files.wordpress.com/2009/03/macaro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3500430" y="857232"/>
            <a:ext cx="2928958" cy="2196719"/>
          </a:xfrm>
          <a:prstGeom prst="rect">
            <a:avLst/>
          </a:prstGeom>
          <a:noFill/>
        </p:spPr>
      </p:pic>
      <p:pic>
        <p:nvPicPr>
          <p:cNvPr id="27656" name="Picture 8" descr="http://img.foodnetwork.com/FOOD/2007/01/02/valentines_salad_l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429000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p:transition advTm="11762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142844" y="214290"/>
            <a:ext cx="195669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Soup</a:t>
            </a:r>
            <a:endParaRPr lang="sl-SI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1746" name="Picture 2" descr="http://kitchenilliterate.files.wordpress.com/2006/12/soup-in-a-b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2"/>
            <a:ext cx="2214578" cy="2952771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3143240" y="928670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1.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put</a:t>
            </a:r>
            <a:r>
              <a:rPr lang="sl-SI" dirty="0" smtClean="0"/>
              <a:t> </a:t>
            </a:r>
            <a:r>
              <a:rPr lang="sl-SI" dirty="0" err="1" smtClean="0"/>
              <a:t>instant</a:t>
            </a:r>
            <a:r>
              <a:rPr lang="sl-SI" dirty="0" smtClean="0"/>
              <a:t> </a:t>
            </a:r>
            <a:r>
              <a:rPr lang="sl-SI" dirty="0" err="1" smtClean="0"/>
              <a:t>soup</a:t>
            </a:r>
            <a:r>
              <a:rPr lang="sl-SI" dirty="0" smtClean="0"/>
              <a:t> </a:t>
            </a:r>
            <a:r>
              <a:rPr lang="sl-SI" dirty="0" smtClean="0"/>
              <a:t> </a:t>
            </a:r>
            <a:r>
              <a:rPr lang="sl-SI" dirty="0" err="1" smtClean="0"/>
              <a:t>into</a:t>
            </a:r>
            <a:r>
              <a:rPr lang="sl-SI" dirty="0" smtClean="0"/>
              <a:t> some </a:t>
            </a:r>
            <a:r>
              <a:rPr lang="sl-SI" dirty="0" err="1" smtClean="0"/>
              <a:t>boiling</a:t>
            </a:r>
            <a:r>
              <a:rPr lang="sl-SI" dirty="0" smtClean="0"/>
              <a:t> </a:t>
            </a:r>
            <a:r>
              <a:rPr lang="sl-SI" dirty="0" err="1" smtClean="0"/>
              <a:t>water</a:t>
            </a:r>
            <a:r>
              <a:rPr lang="sl-SI" dirty="0" smtClean="0"/>
              <a:t>. </a:t>
            </a:r>
            <a:endParaRPr lang="sl-SI" dirty="0"/>
          </a:p>
        </p:txBody>
      </p:sp>
      <p:pic>
        <p:nvPicPr>
          <p:cNvPr id="31748" name="Picture 4" descr="http://ttt.astro.su.se/~magnusg/small_500/Boiling_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500175"/>
            <a:ext cx="3143272" cy="2357454"/>
          </a:xfrm>
          <a:prstGeom prst="rect">
            <a:avLst/>
          </a:prstGeom>
          <a:noFill/>
        </p:spPr>
      </p:pic>
      <p:sp>
        <p:nvSpPr>
          <p:cNvPr id="6" name="PoljeZBesedilom 5"/>
          <p:cNvSpPr txBox="1"/>
          <p:nvPr/>
        </p:nvSpPr>
        <p:spPr>
          <a:xfrm>
            <a:off x="3286116" y="428625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2. </a:t>
            </a:r>
            <a:r>
              <a:rPr lang="sl-SI" dirty="0" err="1" smtClean="0"/>
              <a:t>Boil</a:t>
            </a:r>
            <a:r>
              <a:rPr lang="sl-SI" dirty="0" smtClean="0"/>
              <a:t> </a:t>
            </a:r>
            <a:r>
              <a:rPr lang="sl-SI" dirty="0" smtClean="0"/>
              <a:t>it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five</a:t>
            </a:r>
            <a:r>
              <a:rPr lang="sl-SI" dirty="0" smtClean="0"/>
              <a:t> to </a:t>
            </a:r>
            <a:r>
              <a:rPr lang="sl-SI" dirty="0" err="1" smtClean="0"/>
              <a:t>eight</a:t>
            </a:r>
            <a:r>
              <a:rPr lang="sl-SI" dirty="0" smtClean="0"/>
              <a:t> </a:t>
            </a:r>
            <a:r>
              <a:rPr lang="sl-SI" dirty="0" err="1" smtClean="0"/>
              <a:t>minutes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 rot="19856724">
            <a:off x="4720623" y="4856899"/>
            <a:ext cx="3471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5400" dirty="0" smtClean="0"/>
              <a:t>Bon </a:t>
            </a:r>
            <a:r>
              <a:rPr lang="sl-SI" sz="5400" dirty="0" err="1" smtClean="0"/>
              <a:t>appetit</a:t>
            </a:r>
            <a:endParaRPr lang="sl-SI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8533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ried_chicken.jpg Fried Chicken image by 1pimp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00438"/>
            <a:ext cx="4762500" cy="3038476"/>
          </a:xfrm>
          <a:prstGeom prst="rect">
            <a:avLst/>
          </a:prstGeom>
          <a:noFill/>
        </p:spPr>
      </p:pic>
      <p:sp>
        <p:nvSpPr>
          <p:cNvPr id="2" name="Pravokotnik 1"/>
          <p:cNvSpPr/>
          <p:nvPr/>
        </p:nvSpPr>
        <p:spPr>
          <a:xfrm rot="19856724">
            <a:off x="5006375" y="4785461"/>
            <a:ext cx="3471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5400" dirty="0" smtClean="0"/>
              <a:t>Bon </a:t>
            </a:r>
            <a:r>
              <a:rPr lang="sl-SI" sz="5400" dirty="0" err="1" smtClean="0"/>
              <a:t>appetit</a:t>
            </a:r>
            <a:endParaRPr lang="sl-SI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42844" y="214290"/>
            <a:ext cx="195669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Chicken</a:t>
            </a:r>
            <a:r>
              <a:rPr lang="sl-SI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l-SI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</a:t>
            </a:r>
            <a:r>
              <a:rPr lang="sl-SI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eat</a:t>
            </a:r>
            <a:endParaRPr lang="sl-SI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857488" y="500042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dirty="0" smtClean="0"/>
              <a:t>At </a:t>
            </a:r>
            <a:r>
              <a:rPr lang="sl-SI" dirty="0" err="1" smtClean="0"/>
              <a:t>first</a:t>
            </a:r>
            <a:r>
              <a:rPr lang="sl-SI" dirty="0" smtClean="0"/>
              <a:t> </a:t>
            </a:r>
            <a:r>
              <a:rPr lang="sl-SI" dirty="0" err="1" smtClean="0"/>
              <a:t>spice</a:t>
            </a:r>
            <a:r>
              <a:rPr lang="sl-SI" dirty="0" smtClean="0"/>
              <a:t> </a:t>
            </a:r>
            <a:r>
              <a:rPr lang="sl-SI" dirty="0" smtClean="0"/>
              <a:t> </a:t>
            </a:r>
            <a:r>
              <a:rPr lang="sl-SI" dirty="0" err="1" smtClean="0"/>
              <a:t>meat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smtClean="0"/>
              <a:t>some </a:t>
            </a:r>
            <a:r>
              <a:rPr lang="sl-SI" dirty="0" err="1" smtClean="0"/>
              <a:t>salt</a:t>
            </a:r>
            <a:r>
              <a:rPr lang="sl-SI" dirty="0" smtClean="0"/>
              <a:t>.</a:t>
            </a:r>
          </a:p>
          <a:p>
            <a:pPr marL="342900" indent="-342900">
              <a:buAutoNum type="arabicPeriod"/>
            </a:pPr>
            <a:r>
              <a:rPr lang="sl-SI" dirty="0" err="1" smtClean="0"/>
              <a:t>Heat</a:t>
            </a:r>
            <a:r>
              <a:rPr lang="sl-SI" dirty="0" smtClean="0"/>
              <a:t> some </a:t>
            </a:r>
            <a:r>
              <a:rPr lang="sl-SI" dirty="0" err="1" smtClean="0"/>
              <a:t>oil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put</a:t>
            </a:r>
            <a:r>
              <a:rPr lang="sl-SI" dirty="0" smtClean="0"/>
              <a:t> the </a:t>
            </a:r>
            <a:r>
              <a:rPr lang="sl-SI" dirty="0" err="1" smtClean="0"/>
              <a:t>meat</a:t>
            </a:r>
            <a:r>
              <a:rPr lang="sl-SI" dirty="0" smtClean="0"/>
              <a:t> in it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fry</a:t>
            </a:r>
            <a:r>
              <a:rPr lang="sl-SI" dirty="0" smtClean="0"/>
              <a:t> it </a:t>
            </a:r>
            <a:r>
              <a:rPr lang="sl-SI" dirty="0" smtClean="0"/>
              <a:t>on </a:t>
            </a:r>
            <a:r>
              <a:rPr lang="sl-SI" dirty="0" err="1" smtClean="0"/>
              <a:t>both</a:t>
            </a:r>
            <a:r>
              <a:rPr lang="sl-SI" dirty="0" smtClean="0"/>
              <a:t> </a:t>
            </a:r>
            <a:r>
              <a:rPr lang="sl-SI" dirty="0" err="1" smtClean="0"/>
              <a:t>sides</a:t>
            </a:r>
            <a:r>
              <a:rPr lang="sl-SI" dirty="0" smtClean="0"/>
              <a:t>. </a:t>
            </a:r>
            <a:endParaRPr lang="sl-SI" dirty="0" smtClean="0"/>
          </a:p>
          <a:p>
            <a:pPr marL="342900" indent="-342900">
              <a:buAutoNum type="arabicPeriod"/>
            </a:pPr>
            <a:endParaRPr lang="sl-SI" dirty="0" smtClean="0"/>
          </a:p>
          <a:p>
            <a:pPr marL="342900" indent="-342900">
              <a:buAutoNum type="arabicPeriod"/>
            </a:pPr>
            <a:endParaRPr lang="sl-SI" dirty="0" smtClean="0"/>
          </a:p>
          <a:p>
            <a:pPr marL="342900" indent="-342900"/>
            <a:endParaRPr lang="sl-SI" dirty="0" smtClean="0"/>
          </a:p>
          <a:p>
            <a:pPr marL="342900" indent="-342900"/>
            <a:r>
              <a:rPr lang="sl-SI" dirty="0" smtClean="0"/>
              <a:t>3. </a:t>
            </a:r>
            <a:r>
              <a:rPr lang="sl-SI" dirty="0" err="1" smtClean="0"/>
              <a:t>Add</a:t>
            </a:r>
            <a:r>
              <a:rPr lang="sl-SI" dirty="0" smtClean="0"/>
              <a:t> </a:t>
            </a:r>
            <a:r>
              <a:rPr lang="sl-SI" dirty="0" smtClean="0"/>
              <a:t>some </a:t>
            </a:r>
            <a:r>
              <a:rPr lang="sl-SI" dirty="0" err="1" smtClean="0"/>
              <a:t>water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stew</a:t>
            </a:r>
            <a:r>
              <a:rPr lang="sl-SI" dirty="0" smtClean="0"/>
              <a:t> it </a:t>
            </a:r>
            <a:r>
              <a:rPr lang="sl-SI" dirty="0" err="1" smtClean="0"/>
              <a:t>for</a:t>
            </a:r>
            <a:r>
              <a:rPr lang="sl-SI" dirty="0" smtClean="0"/>
              <a:t> a</a:t>
            </a:r>
          </a:p>
          <a:p>
            <a:pPr marL="342900" indent="-342900"/>
            <a:r>
              <a:rPr lang="sl-SI" dirty="0" err="1" smtClean="0"/>
              <a:t>While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3074" name="Picture 2" descr="http://badpopcorn.com/blog/wp-content/uploads/2006/09/IMG_1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14422"/>
            <a:ext cx="2762270" cy="2071702"/>
          </a:xfrm>
          <a:prstGeom prst="rect">
            <a:avLst/>
          </a:prstGeom>
          <a:noFill/>
        </p:spPr>
      </p:pic>
    </p:spTree>
  </p:cSld>
  <p:clrMapOvr>
    <a:masterClrMapping/>
  </p:clrMapOvr>
  <p:transition advTm="22511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 rot="19856724">
            <a:off x="4720623" y="4856899"/>
            <a:ext cx="3471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5400" dirty="0" smtClean="0"/>
              <a:t>Bon </a:t>
            </a:r>
            <a:r>
              <a:rPr lang="sl-SI" sz="5400" dirty="0" err="1" smtClean="0"/>
              <a:t>appetit</a:t>
            </a:r>
            <a:endParaRPr lang="sl-SI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0" y="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l-SI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Pasta - </a:t>
            </a:r>
            <a:r>
              <a:rPr lang="sl-SI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macaroni</a:t>
            </a:r>
            <a:endParaRPr lang="sl-SI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857620" y="642918"/>
            <a:ext cx="4714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dirty="0" err="1" smtClean="0"/>
              <a:t>Boil</a:t>
            </a:r>
            <a:r>
              <a:rPr lang="sl-SI" dirty="0" smtClean="0"/>
              <a:t> some </a:t>
            </a:r>
            <a:r>
              <a:rPr lang="sl-SI" dirty="0" err="1" smtClean="0"/>
              <a:t>salted</a:t>
            </a:r>
            <a:r>
              <a:rPr lang="sl-SI" dirty="0" smtClean="0"/>
              <a:t> </a:t>
            </a:r>
            <a:r>
              <a:rPr lang="sl-SI" dirty="0" err="1" smtClean="0"/>
              <a:t>water</a:t>
            </a:r>
            <a:r>
              <a:rPr lang="sl-SI" dirty="0" smtClean="0"/>
              <a:t>.</a:t>
            </a:r>
          </a:p>
          <a:p>
            <a:pPr marL="342900" indent="-342900">
              <a:buAutoNum type="arabicPeriod"/>
            </a:pPr>
            <a:endParaRPr lang="sl-SI" dirty="0" smtClean="0"/>
          </a:p>
          <a:p>
            <a:pPr marL="342900" indent="-342900">
              <a:buAutoNum type="arabicPeriod"/>
            </a:pPr>
            <a:endParaRPr lang="sl-SI" dirty="0" smtClean="0"/>
          </a:p>
          <a:p>
            <a:pPr marL="342900" indent="-342900">
              <a:buAutoNum type="arabicPeriod"/>
            </a:pPr>
            <a:endParaRPr lang="sl-SI" dirty="0" smtClean="0"/>
          </a:p>
          <a:p>
            <a:pPr marL="342900" indent="-342900">
              <a:buAutoNum type="arabicPeriod"/>
            </a:pPr>
            <a:endParaRPr lang="sl-SI" dirty="0" smtClean="0"/>
          </a:p>
          <a:p>
            <a:pPr marL="342900" indent="-342900">
              <a:buAutoNum type="arabicPeriod"/>
            </a:pPr>
            <a:endParaRPr lang="sl-SI" dirty="0" smtClean="0"/>
          </a:p>
          <a:p>
            <a:pPr marL="342900" indent="-342900"/>
            <a:endParaRPr lang="sl-SI" dirty="0" smtClean="0"/>
          </a:p>
          <a:p>
            <a:pPr marL="342900" indent="-342900">
              <a:buAutoNum type="arabicPeriod"/>
            </a:pPr>
            <a:r>
              <a:rPr lang="sl-SI" dirty="0" err="1" smtClean="0"/>
              <a:t>Put</a:t>
            </a:r>
            <a:r>
              <a:rPr lang="sl-SI" dirty="0" smtClean="0"/>
              <a:t> in </a:t>
            </a:r>
            <a:r>
              <a:rPr lang="sl-SI" dirty="0" smtClean="0"/>
              <a:t>some</a:t>
            </a:r>
            <a:r>
              <a:rPr lang="sl-SI" dirty="0" smtClean="0"/>
              <a:t> </a:t>
            </a:r>
            <a:r>
              <a:rPr lang="sl-SI" dirty="0" err="1" smtClean="0"/>
              <a:t>macaroni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cook</a:t>
            </a:r>
            <a:r>
              <a:rPr lang="sl-SI" dirty="0" smtClean="0"/>
              <a:t> it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eight</a:t>
            </a:r>
            <a:r>
              <a:rPr lang="sl-SI" dirty="0" smtClean="0"/>
              <a:t> to ten </a:t>
            </a:r>
            <a:r>
              <a:rPr lang="sl-SI" dirty="0" err="1" smtClean="0"/>
              <a:t>minutes</a:t>
            </a:r>
            <a:r>
              <a:rPr lang="sl-SI" dirty="0" smtClean="0"/>
              <a:t>.</a:t>
            </a:r>
          </a:p>
          <a:p>
            <a:endParaRPr lang="sl-SI" dirty="0"/>
          </a:p>
        </p:txBody>
      </p:sp>
      <p:pic>
        <p:nvPicPr>
          <p:cNvPr id="6" name="Picture 4" descr="http://ttt.astro.su.se/~magnusg/small_500/Boiling_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2714644" cy="2035983"/>
          </a:xfrm>
          <a:prstGeom prst="rect">
            <a:avLst/>
          </a:prstGeom>
          <a:noFill/>
        </p:spPr>
      </p:pic>
      <p:pic>
        <p:nvPicPr>
          <p:cNvPr id="2050" name="Picture 2" descr="http://wheelinggourmet.com/images/2009/10/2009oct16_mac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429000"/>
            <a:ext cx="3071802" cy="2045821"/>
          </a:xfrm>
          <a:prstGeom prst="rect">
            <a:avLst/>
          </a:prstGeom>
          <a:noFill/>
        </p:spPr>
      </p:pic>
    </p:spTree>
  </p:cSld>
  <p:clrMapOvr>
    <a:masterClrMapping/>
  </p:clrMapOvr>
  <p:transition advTm="11653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 rot="19856724">
            <a:off x="4720623" y="4856899"/>
            <a:ext cx="3471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5400" dirty="0" smtClean="0"/>
              <a:t>Bon </a:t>
            </a:r>
            <a:r>
              <a:rPr lang="sl-SI" sz="5400" dirty="0" err="1" smtClean="0"/>
              <a:t>appetit</a:t>
            </a:r>
            <a:endParaRPr lang="sl-SI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50390" y="142852"/>
            <a:ext cx="990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Salad</a:t>
            </a:r>
            <a:endParaRPr lang="sl-SI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643306" y="714356"/>
            <a:ext cx="4572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1. </a:t>
            </a:r>
            <a:r>
              <a:rPr lang="sl-SI" dirty="0" err="1" smtClean="0"/>
              <a:t>Cut</a:t>
            </a:r>
            <a:r>
              <a:rPr lang="sl-SI" dirty="0" smtClean="0"/>
              <a:t> </a:t>
            </a:r>
            <a:r>
              <a:rPr lang="sl-SI" dirty="0" smtClean="0"/>
              <a:t>some</a:t>
            </a:r>
            <a:r>
              <a:rPr lang="sl-SI" dirty="0" smtClean="0"/>
              <a:t> </a:t>
            </a:r>
            <a:r>
              <a:rPr lang="sl-SI" dirty="0" err="1" smtClean="0"/>
              <a:t>salad</a:t>
            </a:r>
            <a:r>
              <a:rPr lang="sl-SI" dirty="0" smtClean="0"/>
              <a:t>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2. </a:t>
            </a:r>
            <a:r>
              <a:rPr lang="sl-SI" dirty="0" err="1" smtClean="0"/>
              <a:t>Wash</a:t>
            </a:r>
            <a:r>
              <a:rPr lang="sl-SI" dirty="0" smtClean="0"/>
              <a:t> it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add</a:t>
            </a:r>
            <a:r>
              <a:rPr lang="sl-SI" dirty="0" smtClean="0"/>
              <a:t> some </a:t>
            </a:r>
            <a:r>
              <a:rPr lang="sl-SI" dirty="0" err="1" smtClean="0"/>
              <a:t>salt</a:t>
            </a:r>
            <a:r>
              <a:rPr lang="sl-SI" dirty="0" smtClean="0"/>
              <a:t>, </a:t>
            </a:r>
            <a:r>
              <a:rPr lang="sl-SI" dirty="0" err="1" smtClean="0"/>
              <a:t>pumpkin</a:t>
            </a:r>
            <a:r>
              <a:rPr lang="sl-SI" dirty="0" smtClean="0"/>
              <a:t> </a:t>
            </a:r>
            <a:r>
              <a:rPr lang="sl-SI" dirty="0" err="1" smtClean="0"/>
              <a:t>oil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vinegar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1026" name="Picture 2" descr="http://img4.sunset.com/i/2006/10/winner-salad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214686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  <p:transition advTm="12464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14282" y="214290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 </a:t>
            </a:r>
            <a:r>
              <a:rPr lang="sl-SI" dirty="0" err="1" smtClean="0"/>
              <a:t>usually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</a:t>
            </a:r>
            <a:r>
              <a:rPr lang="sl-SI" dirty="0" err="1" smtClean="0"/>
              <a:t>chocolate</a:t>
            </a:r>
            <a:r>
              <a:rPr lang="sl-SI" dirty="0" smtClean="0"/>
              <a:t> </a:t>
            </a:r>
            <a:r>
              <a:rPr lang="sl-SI" dirty="0" err="1" smtClean="0"/>
              <a:t>flakes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dinner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32770" name="Picture 2" descr="http://www.eurofoodmart.com/images/product_images/linochocol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3333750" cy="5248275"/>
          </a:xfrm>
          <a:prstGeom prst="rect">
            <a:avLst/>
          </a:prstGeom>
          <a:noFill/>
        </p:spPr>
      </p:pic>
      <p:sp>
        <p:nvSpPr>
          <p:cNvPr id="4" name="PoljeZBesedilom 3"/>
          <p:cNvSpPr txBox="1"/>
          <p:nvPr/>
        </p:nvSpPr>
        <p:spPr>
          <a:xfrm>
            <a:off x="4214810" y="92867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1. Just </a:t>
            </a:r>
            <a:r>
              <a:rPr lang="sl-SI" dirty="0" err="1" smtClean="0"/>
              <a:t>put</a:t>
            </a:r>
            <a:r>
              <a:rPr lang="sl-SI" dirty="0" smtClean="0"/>
              <a:t> some </a:t>
            </a:r>
            <a:r>
              <a:rPr lang="sl-SI" dirty="0" err="1" smtClean="0"/>
              <a:t>flakes</a:t>
            </a:r>
            <a:r>
              <a:rPr lang="sl-SI" dirty="0" smtClean="0"/>
              <a:t> </a:t>
            </a:r>
            <a:r>
              <a:rPr lang="sl-SI" dirty="0" err="1" smtClean="0"/>
              <a:t>into</a:t>
            </a:r>
            <a:r>
              <a:rPr lang="sl-SI" dirty="0" smtClean="0"/>
              <a:t> </a:t>
            </a:r>
            <a:r>
              <a:rPr lang="sl-SI" dirty="0" err="1" smtClean="0"/>
              <a:t>warm</a:t>
            </a:r>
            <a:r>
              <a:rPr lang="sl-SI" dirty="0" smtClean="0"/>
              <a:t> </a:t>
            </a:r>
            <a:r>
              <a:rPr lang="sl-SI" dirty="0" err="1" smtClean="0"/>
              <a:t>milk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mix</a:t>
            </a:r>
            <a:r>
              <a:rPr lang="sl-SI" dirty="0" smtClean="0"/>
              <a:t> </a:t>
            </a:r>
            <a:r>
              <a:rPr lang="sl-SI" dirty="0" err="1" smtClean="0"/>
              <a:t>them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a </a:t>
            </a:r>
            <a:r>
              <a:rPr lang="sl-SI" dirty="0" err="1" smtClean="0"/>
              <a:t>spoon</a:t>
            </a:r>
            <a:r>
              <a:rPr lang="sl-SI" dirty="0" smtClean="0"/>
              <a:t>.</a:t>
            </a:r>
            <a:endParaRPr lang="sl-SI" dirty="0"/>
          </a:p>
        </p:txBody>
      </p:sp>
    </p:spTree>
  </p:cSld>
  <p:clrMapOvr>
    <a:masterClrMapping/>
  </p:clrMapOvr>
  <p:transition advTm="741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181235" y="2967335"/>
            <a:ext cx="2781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THE END</a:t>
            </a:r>
            <a:endParaRPr lang="sl-SI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Tm="1778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0" y="1781305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4400" dirty="0" smtClean="0">
              <a:solidFill>
                <a:schemeClr val="accent6">
                  <a:lumMod val="60000"/>
                  <a:lumOff val="40000"/>
                </a:schemeClr>
              </a:solidFill>
              <a:latin typeface="Chiller" pitchFamily="82" charset="0"/>
            </a:endParaRPr>
          </a:p>
          <a:p>
            <a:endParaRPr lang="sl-SI" sz="4400" dirty="0" smtClean="0">
              <a:solidFill>
                <a:schemeClr val="accent6">
                  <a:lumMod val="60000"/>
                  <a:lumOff val="40000"/>
                </a:schemeClr>
              </a:solidFill>
              <a:latin typeface="Chiller" pitchFamily="82" charset="0"/>
            </a:endParaRPr>
          </a:p>
          <a:p>
            <a:endParaRPr lang="sl-SI" sz="4400" dirty="0" smtClean="0">
              <a:solidFill>
                <a:schemeClr val="accent6">
                  <a:lumMod val="60000"/>
                  <a:lumOff val="40000"/>
                </a:schemeClr>
              </a:solidFill>
              <a:latin typeface="Chiller" pitchFamily="82" charset="0"/>
            </a:endParaRPr>
          </a:p>
          <a:p>
            <a:endParaRPr lang="sl-SI" sz="4400" dirty="0" smtClean="0">
              <a:solidFill>
                <a:schemeClr val="accent6">
                  <a:lumMod val="60000"/>
                  <a:lumOff val="40000"/>
                </a:schemeClr>
              </a:solidFill>
              <a:latin typeface="Chiller" pitchFamily="82" charset="0"/>
            </a:endParaRPr>
          </a:p>
          <a:p>
            <a:endParaRPr lang="sl-SI" sz="4400" dirty="0">
              <a:solidFill>
                <a:schemeClr val="accent6">
                  <a:lumMod val="60000"/>
                  <a:lumOff val="40000"/>
                </a:schemeClr>
              </a:solidFill>
              <a:latin typeface="Chiller" pitchFamily="82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285303" y="2967335"/>
            <a:ext cx="65734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My name’s Jan Forjan.</a:t>
            </a:r>
          </a:p>
          <a:p>
            <a:pPr algn="ctr"/>
            <a:r>
              <a:rPr lang="sl-SI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I’m 11 years old.</a:t>
            </a:r>
            <a:endParaRPr lang="sl-SI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3946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0" y="1785926"/>
            <a:ext cx="945849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l-SI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 am from Melinci.</a:t>
            </a:r>
            <a:r>
              <a:rPr lang="sl-SI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sl-SI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 am </a:t>
            </a:r>
            <a:r>
              <a:rPr lang="sl-SI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visiting</a:t>
            </a:r>
            <a:r>
              <a:rPr lang="sl-SI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sl-SI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</a:t>
            </a:r>
            <a:r>
              <a:rPr lang="sl-SI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sl-SI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elementary</a:t>
            </a:r>
            <a:r>
              <a:rPr lang="sl-SI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sl-SI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school in</a:t>
            </a:r>
          </a:p>
          <a:p>
            <a:pPr algn="ctr"/>
            <a:r>
              <a:rPr lang="sl-SI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Beltinci. I am going to </a:t>
            </a:r>
            <a:r>
              <a:rPr lang="sl-SI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</a:t>
            </a:r>
            <a:r>
              <a:rPr lang="sl-SI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6 </a:t>
            </a:r>
            <a:r>
              <a:rPr lang="sl-SI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class.</a:t>
            </a:r>
          </a:p>
          <a:p>
            <a:pPr algn="ctr"/>
            <a:endParaRPr lang="sl-SI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Tm="858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865"/>
            <a:ext cx="9144000" cy="702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jeZBesedilom 3"/>
          <p:cNvSpPr txBox="1"/>
          <p:nvPr/>
        </p:nvSpPr>
        <p:spPr>
          <a:xfrm>
            <a:off x="1571604" y="1071546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This is elementary school Beltinci.</a:t>
            </a:r>
            <a:endParaRPr lang="sl-SI" dirty="0"/>
          </a:p>
        </p:txBody>
      </p:sp>
    </p:spTree>
  </p:cSld>
  <p:clrMapOvr>
    <a:masterClrMapping/>
  </p:clrMapOvr>
  <p:transition advTm="5647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l-SI" dirty="0" smtClean="0"/>
              <a:t>I do judo.</a:t>
            </a:r>
          </a:p>
          <a:p>
            <a:pPr>
              <a:buNone/>
            </a:pPr>
            <a:r>
              <a:rPr lang="sl-SI" dirty="0" smtClean="0"/>
              <a:t>I like playing </a:t>
            </a:r>
            <a:r>
              <a:rPr lang="sl-SI" dirty="0" err="1" smtClean="0"/>
              <a:t>computer</a:t>
            </a:r>
            <a:r>
              <a:rPr lang="sl-SI" dirty="0" smtClean="0"/>
              <a:t> </a:t>
            </a:r>
            <a:r>
              <a:rPr lang="sl-SI" dirty="0" err="1" smtClean="0"/>
              <a:t>games</a:t>
            </a:r>
            <a:r>
              <a:rPr lang="sl-SI" dirty="0" smtClean="0"/>
              <a:t> and </a:t>
            </a:r>
            <a:r>
              <a:rPr lang="sl-SI" dirty="0" err="1" smtClean="0"/>
              <a:t>watching</a:t>
            </a:r>
            <a:endParaRPr lang="sl-SI" dirty="0" smtClean="0"/>
          </a:p>
          <a:p>
            <a:pPr>
              <a:buNone/>
            </a:pPr>
            <a:r>
              <a:rPr lang="sl-SI" dirty="0" err="1" smtClean="0"/>
              <a:t>television</a:t>
            </a:r>
            <a:r>
              <a:rPr lang="sl-SI" dirty="0" smtClean="0"/>
              <a:t>.</a:t>
            </a:r>
          </a:p>
          <a:p>
            <a:pPr>
              <a:buNone/>
            </a:pPr>
            <a:r>
              <a:rPr lang="sl-SI" dirty="0" smtClean="0"/>
              <a:t>My </a:t>
            </a:r>
            <a:r>
              <a:rPr lang="sl-SI" dirty="0" err="1" smtClean="0"/>
              <a:t>favourite</a:t>
            </a:r>
            <a:r>
              <a:rPr lang="sl-SI" dirty="0" smtClean="0"/>
              <a:t> school </a:t>
            </a:r>
            <a:r>
              <a:rPr lang="sl-SI" dirty="0" err="1" smtClean="0"/>
              <a:t>subject</a:t>
            </a:r>
            <a:r>
              <a:rPr lang="sl-SI" dirty="0" smtClean="0"/>
              <a:t> is </a:t>
            </a:r>
            <a:r>
              <a:rPr lang="sl-SI" dirty="0" err="1" smtClean="0"/>
              <a:t>Geography</a:t>
            </a:r>
            <a:r>
              <a:rPr lang="sl-SI" dirty="0" smtClean="0"/>
              <a:t>.</a:t>
            </a:r>
          </a:p>
          <a:p>
            <a:pPr>
              <a:buNone/>
            </a:pPr>
            <a:r>
              <a:rPr lang="sl-SI" dirty="0" smtClean="0"/>
              <a:t>My </a:t>
            </a:r>
            <a:r>
              <a:rPr lang="sl-SI" dirty="0" err="1" smtClean="0"/>
              <a:t>favourite</a:t>
            </a:r>
            <a:r>
              <a:rPr lang="sl-SI" dirty="0" smtClean="0"/>
              <a:t> </a:t>
            </a:r>
            <a:r>
              <a:rPr lang="sl-SI" dirty="0" err="1" smtClean="0"/>
              <a:t>color</a:t>
            </a:r>
            <a:r>
              <a:rPr lang="sl-SI" dirty="0" smtClean="0"/>
              <a:t> is </a:t>
            </a:r>
            <a:r>
              <a:rPr lang="sl-SI" dirty="0" err="1" smtClean="0"/>
              <a:t>blue</a:t>
            </a:r>
            <a:r>
              <a:rPr lang="sl-SI" dirty="0" smtClean="0"/>
              <a:t>.</a:t>
            </a:r>
          </a:p>
          <a:p>
            <a:pPr>
              <a:buNone/>
            </a:pPr>
            <a:r>
              <a:rPr lang="sl-SI" dirty="0" smtClean="0"/>
              <a:t>I like </a:t>
            </a:r>
            <a:r>
              <a:rPr lang="sl-SI" dirty="0" err="1" smtClean="0"/>
              <a:t>pizzas</a:t>
            </a:r>
            <a:r>
              <a:rPr lang="sl-SI" dirty="0" smtClean="0"/>
              <a:t> and </a:t>
            </a:r>
            <a:r>
              <a:rPr lang="sl-SI" dirty="0" err="1" smtClean="0"/>
              <a:t>beef</a:t>
            </a:r>
            <a:r>
              <a:rPr lang="sl-SI" dirty="0" smtClean="0"/>
              <a:t>.</a:t>
            </a:r>
          </a:p>
          <a:p>
            <a:pPr>
              <a:buNone/>
            </a:pPr>
            <a:r>
              <a:rPr lang="sl-SI" dirty="0" smtClean="0"/>
              <a:t>I don’t like </a:t>
            </a:r>
            <a:r>
              <a:rPr lang="sl-SI" dirty="0" err="1" smtClean="0"/>
              <a:t>cauliflower</a:t>
            </a:r>
            <a:r>
              <a:rPr lang="sl-SI" dirty="0" smtClean="0"/>
              <a:t>.</a:t>
            </a:r>
            <a:endParaRPr lang="sl-SI" dirty="0"/>
          </a:p>
        </p:txBody>
      </p:sp>
    </p:spTree>
  </p:cSld>
  <p:clrMapOvr>
    <a:masterClrMapping/>
  </p:clrMapOvr>
  <p:transition advTm="12917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571736" y="2071678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My family</a:t>
            </a:r>
            <a:endParaRPr lang="sl-SI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952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0" y="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I have got one brother. His name’s Alen. He’s 14 years old.</a:t>
            </a:r>
          </a:p>
          <a:p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My mum’s name is Milena. She’s 36.</a:t>
            </a:r>
          </a:p>
          <a:p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My dad’s name’s Drago. He’s 38.</a:t>
            </a:r>
          </a:p>
          <a:p>
            <a:endParaRPr lang="sl-SI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We live in a house. I </a:t>
            </a:r>
            <a:r>
              <a:rPr lang="sl-SI" sz="3600" dirty="0" err="1" smtClean="0">
                <a:solidFill>
                  <a:schemeClr val="accent6">
                    <a:lumMod val="75000"/>
                  </a:schemeClr>
                </a:solidFill>
              </a:rPr>
              <a:t>share</a:t>
            </a:r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sl-SI" sz="3600" dirty="0" err="1" smtClean="0">
                <a:solidFill>
                  <a:schemeClr val="accent6">
                    <a:lumMod val="75000"/>
                  </a:schemeClr>
                </a:solidFill>
              </a:rPr>
              <a:t>room</a:t>
            </a:r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with my brother. </a:t>
            </a:r>
          </a:p>
        </p:txBody>
      </p:sp>
    </p:spTree>
  </p:cSld>
  <p:clrMapOvr>
    <a:masterClrMapping/>
  </p:clrMapOvr>
  <p:transition advTm="17378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14282" y="214290"/>
            <a:ext cx="7143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My grandma </a:t>
            </a:r>
            <a:r>
              <a:rPr lang="sl-SI" sz="3600" dirty="0" err="1" smtClean="0">
                <a:solidFill>
                  <a:schemeClr val="accent6">
                    <a:lumMod val="75000"/>
                  </a:schemeClr>
                </a:solidFill>
              </a:rPr>
              <a:t>lives</a:t>
            </a:r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in </a:t>
            </a:r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our house. She is </a:t>
            </a:r>
            <a:r>
              <a:rPr lang="sl-SI" sz="3600" dirty="0" err="1" smtClean="0">
                <a:solidFill>
                  <a:schemeClr val="accent6">
                    <a:lumMod val="75000"/>
                  </a:schemeClr>
                </a:solidFill>
              </a:rPr>
              <a:t>downstairs</a:t>
            </a:r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and we are </a:t>
            </a:r>
            <a:r>
              <a:rPr lang="sl-SI" sz="3600" dirty="0" err="1" smtClean="0">
                <a:solidFill>
                  <a:schemeClr val="accent6">
                    <a:lumMod val="75000"/>
                  </a:schemeClr>
                </a:solidFill>
              </a:rPr>
              <a:t>upstairs</a:t>
            </a:r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sl-SI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We have got a pet, a </a:t>
            </a:r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dog </a:t>
            </a:r>
            <a:r>
              <a:rPr lang="sl-SI" sz="3600" dirty="0" err="1" smtClean="0">
                <a:solidFill>
                  <a:schemeClr val="accent6">
                    <a:lumMod val="75000"/>
                  </a:schemeClr>
                </a:solidFill>
              </a:rPr>
              <a:t>named</a:t>
            </a:r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Kaja. She’s</a:t>
            </a: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brown, black and</a:t>
            </a:r>
            <a:r>
              <a:rPr lang="sl-SI" sz="3600" dirty="0" smtClean="0">
                <a:solidFill>
                  <a:schemeClr val="accent6"/>
                </a:solidFill>
              </a:rPr>
              <a:t> </a:t>
            </a:r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white. I like playing with her.</a:t>
            </a:r>
          </a:p>
          <a:p>
            <a:endParaRPr lang="sl-SI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sl-SI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2043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25000">
              <a:srgbClr val="FFC000"/>
            </a:gs>
            <a:gs pos="75000">
              <a:schemeClr val="accent6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195278" y="2967335"/>
            <a:ext cx="27534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Our </a:t>
            </a:r>
            <a:r>
              <a:rPr lang="sl-SI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food</a:t>
            </a:r>
            <a:endParaRPr lang="sl-SI" sz="5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endParaRPr lang="sl-SI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Tm="2262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374</Words>
  <Application>Microsoft Office PowerPoint</Application>
  <PresentationFormat>Diaprojekcija na zaslonu (4:3)</PresentationFormat>
  <Paragraphs>79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0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  <vt:lpstr>Diapozitiv 17</vt:lpstr>
      <vt:lpstr>Diapozitiv 18</vt:lpstr>
      <vt:lpstr>Diapozitiv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Uporabnik</dc:creator>
  <cp:lastModifiedBy>Uporabnik_2</cp:lastModifiedBy>
  <cp:revision>24</cp:revision>
  <dcterms:created xsi:type="dcterms:W3CDTF">2010-03-18T13:57:07Z</dcterms:created>
  <dcterms:modified xsi:type="dcterms:W3CDTF">2003-01-04T21:42:31Z</dcterms:modified>
</cp:coreProperties>
</file>