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75AA0-62B5-45CF-A339-CFBA5D50515C}" type="datetimeFigureOut">
              <a:rPr lang="sl-SI" smtClean="0"/>
              <a:pPr/>
              <a:t>4.1.2003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A61A1-6D1F-451F-8728-1960EDC1406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l-SI" sz="9600" dirty="0" smtClean="0"/>
              <a:t>MEALS</a:t>
            </a:r>
            <a:endParaRPr lang="sl-SI" sz="9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About me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85720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000" dirty="0" smtClean="0"/>
              <a:t>      My name is Goran Pjevič I live in Slovenia. I´m 12 years old.I have </a:t>
            </a:r>
          </a:p>
          <a:p>
            <a:pPr>
              <a:buNone/>
            </a:pPr>
            <a:r>
              <a:rPr lang="sl-SI" sz="2000" dirty="0"/>
              <a:t> </a:t>
            </a:r>
            <a:r>
              <a:rPr lang="sl-SI" sz="2000" dirty="0" smtClean="0"/>
              <a:t>     one brother and I have no sisters. In my free time I play computer games and watch TV.  My favourite school subject is </a:t>
            </a:r>
            <a:r>
              <a:rPr lang="sl-SI" sz="2000" dirty="0" smtClean="0"/>
              <a:t> </a:t>
            </a:r>
            <a:r>
              <a:rPr lang="sl-SI" sz="2000" dirty="0" err="1" smtClean="0"/>
              <a:t>G</a:t>
            </a:r>
            <a:r>
              <a:rPr lang="sl-SI" sz="2000" dirty="0" err="1" smtClean="0"/>
              <a:t>eography</a:t>
            </a:r>
            <a:r>
              <a:rPr lang="sl-SI" sz="2000" dirty="0" smtClean="0"/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Brekfast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2000" dirty="0" smtClean="0"/>
              <a:t>You take a bread</a:t>
            </a:r>
          </a:p>
          <a:p>
            <a:pPr>
              <a:buNone/>
            </a:pPr>
            <a:r>
              <a:rPr lang="sl-SI" sz="2000" dirty="0" smtClean="0"/>
              <a:t>and you put margarine</a:t>
            </a:r>
          </a:p>
          <a:p>
            <a:pPr>
              <a:buNone/>
            </a:pPr>
            <a:r>
              <a:rPr lang="sl-SI" sz="2000" dirty="0" smtClean="0"/>
              <a:t>and jam on it</a:t>
            </a:r>
            <a:r>
              <a:rPr lang="sl-SI" sz="2000" dirty="0"/>
              <a:t>.</a:t>
            </a:r>
            <a:endParaRPr lang="sl-SI" sz="2000" dirty="0" smtClean="0"/>
          </a:p>
        </p:txBody>
      </p:sp>
      <p:pic>
        <p:nvPicPr>
          <p:cNvPr id="4" name="Slika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1214422"/>
            <a:ext cx="1247775" cy="742950"/>
          </a:xfrm>
          <a:prstGeom prst="rect">
            <a:avLst/>
          </a:prstGeom>
        </p:spPr>
      </p:pic>
      <p:pic>
        <p:nvPicPr>
          <p:cNvPr id="5" name="Slika 4" descr="images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868" y="1928802"/>
            <a:ext cx="990600" cy="723900"/>
          </a:xfrm>
          <a:prstGeom prst="rect">
            <a:avLst/>
          </a:prstGeom>
        </p:spPr>
      </p:pic>
      <p:pic>
        <p:nvPicPr>
          <p:cNvPr id="6" name="Slika 5" descr="images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2643182"/>
            <a:ext cx="1101840" cy="10001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</a:t>
            </a:r>
            <a:r>
              <a:rPr lang="sl-SI" dirty="0" smtClean="0"/>
              <a:t>unch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2000" dirty="0" smtClean="0"/>
              <a:t>You take a pot</a:t>
            </a:r>
          </a:p>
          <a:p>
            <a:pPr>
              <a:buNone/>
            </a:pPr>
            <a:r>
              <a:rPr lang="sl-SI" sz="2000" dirty="0" smtClean="0"/>
              <a:t>and you put meat in it,</a:t>
            </a:r>
          </a:p>
          <a:p>
            <a:pPr>
              <a:buNone/>
            </a:pPr>
            <a:r>
              <a:rPr lang="sl-SI" sz="2000" dirty="0" smtClean="0"/>
              <a:t>you put pepper in it,</a:t>
            </a:r>
          </a:p>
          <a:p>
            <a:pPr>
              <a:buNone/>
            </a:pPr>
            <a:r>
              <a:rPr lang="sl-SI" sz="2000" dirty="0" smtClean="0"/>
              <a:t>you put red pepper in it,</a:t>
            </a:r>
          </a:p>
          <a:p>
            <a:pPr>
              <a:buNone/>
            </a:pPr>
            <a:r>
              <a:rPr lang="sl-SI" sz="2000" dirty="0" smtClean="0"/>
              <a:t>you put parsley in it,</a:t>
            </a:r>
          </a:p>
          <a:p>
            <a:pPr>
              <a:buNone/>
            </a:pPr>
            <a:r>
              <a:rPr lang="sl-SI" sz="2000" dirty="0" smtClean="0"/>
              <a:t>you put garlick in it,</a:t>
            </a:r>
          </a:p>
          <a:p>
            <a:pPr>
              <a:buNone/>
            </a:pPr>
            <a:r>
              <a:rPr lang="sl-SI" sz="2000" dirty="0" smtClean="0"/>
              <a:t>you put onions in it,</a:t>
            </a:r>
          </a:p>
          <a:p>
            <a:pPr>
              <a:buNone/>
            </a:pPr>
            <a:r>
              <a:rPr lang="sl-SI" sz="2000" dirty="0" smtClean="0"/>
              <a:t>you put salt in it,</a:t>
            </a:r>
          </a:p>
          <a:p>
            <a:pPr>
              <a:buNone/>
            </a:pPr>
            <a:r>
              <a:rPr lang="sl-SI" sz="2000" dirty="0" smtClean="0"/>
              <a:t>you put spice in it,</a:t>
            </a:r>
          </a:p>
          <a:p>
            <a:pPr>
              <a:buNone/>
            </a:pPr>
            <a:r>
              <a:rPr lang="sl-SI" sz="2000" dirty="0" smtClean="0"/>
              <a:t>you </a:t>
            </a:r>
            <a:r>
              <a:rPr lang="sl-SI" sz="2000" dirty="0" err="1" smtClean="0"/>
              <a:t>put</a:t>
            </a:r>
            <a:r>
              <a:rPr lang="sl-SI" sz="2000" dirty="0" smtClean="0"/>
              <a:t> </a:t>
            </a:r>
            <a:r>
              <a:rPr lang="sl-SI" sz="2000" dirty="0" err="1" smtClean="0"/>
              <a:t>the</a:t>
            </a:r>
            <a:r>
              <a:rPr lang="sl-SI" sz="2000" dirty="0" smtClean="0"/>
              <a:t> pot</a:t>
            </a:r>
            <a:r>
              <a:rPr lang="sl-SI" sz="2000" dirty="0" smtClean="0"/>
              <a:t> on a </a:t>
            </a:r>
            <a:r>
              <a:rPr lang="sl-SI" sz="2000" dirty="0" smtClean="0"/>
              <a:t>stove</a:t>
            </a:r>
          </a:p>
          <a:p>
            <a:pPr>
              <a:buNone/>
            </a:pPr>
            <a:r>
              <a:rPr lang="sl-SI" sz="2000" dirty="0" smtClean="0"/>
              <a:t>and cook it from three to </a:t>
            </a:r>
            <a:r>
              <a:rPr lang="sl-SI" sz="2000" dirty="0" err="1" smtClean="0"/>
              <a:t>four</a:t>
            </a:r>
            <a:r>
              <a:rPr lang="sl-SI" sz="2000" dirty="0" smtClean="0"/>
              <a:t> </a:t>
            </a:r>
            <a:r>
              <a:rPr lang="sl-SI" sz="2000" dirty="0" err="1" smtClean="0"/>
              <a:t>hours</a:t>
            </a:r>
            <a:r>
              <a:rPr lang="sl-SI" sz="2000" dirty="0" smtClean="0"/>
              <a:t>.</a:t>
            </a:r>
            <a:endParaRPr lang="sl-SI" sz="2000" dirty="0" smtClean="0"/>
          </a:p>
          <a:p>
            <a:pPr>
              <a:buNone/>
            </a:pPr>
            <a:r>
              <a:rPr lang="sl-SI" sz="2000" dirty="0" smtClean="0"/>
              <a:t> </a:t>
            </a:r>
          </a:p>
          <a:p>
            <a:pPr>
              <a:buNone/>
            </a:pPr>
            <a:endParaRPr lang="sl-SI" sz="2000" dirty="0"/>
          </a:p>
        </p:txBody>
      </p:sp>
      <p:pic>
        <p:nvPicPr>
          <p:cNvPr id="4" name="Slika 3" descr="images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1071546"/>
            <a:ext cx="790241" cy="760533"/>
          </a:xfrm>
          <a:prstGeom prst="rect">
            <a:avLst/>
          </a:prstGeom>
        </p:spPr>
      </p:pic>
      <p:pic>
        <p:nvPicPr>
          <p:cNvPr id="5" name="Slika 4" descr="images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4678" y="1357298"/>
            <a:ext cx="972431" cy="733064"/>
          </a:xfrm>
          <a:prstGeom prst="rect">
            <a:avLst/>
          </a:prstGeom>
        </p:spPr>
      </p:pic>
      <p:pic>
        <p:nvPicPr>
          <p:cNvPr id="6" name="Slika 5" descr="images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4810" y="1857364"/>
            <a:ext cx="619129" cy="928694"/>
          </a:xfrm>
          <a:prstGeom prst="rect">
            <a:avLst/>
          </a:prstGeom>
        </p:spPr>
      </p:pic>
      <p:pic>
        <p:nvPicPr>
          <p:cNvPr id="7" name="Slika 6" descr="images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43306" y="2357430"/>
            <a:ext cx="571504" cy="827949"/>
          </a:xfrm>
          <a:prstGeom prst="rect">
            <a:avLst/>
          </a:prstGeom>
        </p:spPr>
      </p:pic>
      <p:pic>
        <p:nvPicPr>
          <p:cNvPr id="8" name="Slika 7" descr="images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28926" y="3214686"/>
            <a:ext cx="803525" cy="1000132"/>
          </a:xfrm>
          <a:prstGeom prst="rect">
            <a:avLst/>
          </a:prstGeom>
        </p:spPr>
      </p:pic>
      <p:pic>
        <p:nvPicPr>
          <p:cNvPr id="9" name="Slika 8" descr="images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357554" y="4000504"/>
            <a:ext cx="1123950" cy="914400"/>
          </a:xfrm>
          <a:prstGeom prst="rect">
            <a:avLst/>
          </a:prstGeom>
        </p:spPr>
      </p:pic>
      <p:pic>
        <p:nvPicPr>
          <p:cNvPr id="10" name="Slika 9" descr="images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500562" y="4143380"/>
            <a:ext cx="1081090" cy="1183675"/>
          </a:xfrm>
          <a:prstGeom prst="rect">
            <a:avLst/>
          </a:prstGeom>
        </p:spPr>
      </p:pic>
      <p:pic>
        <p:nvPicPr>
          <p:cNvPr id="11" name="Slika 10" descr="images1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643174" y="4214818"/>
            <a:ext cx="904877" cy="800469"/>
          </a:xfrm>
          <a:prstGeom prst="rect">
            <a:avLst/>
          </a:prstGeom>
        </p:spPr>
      </p:pic>
      <p:pic>
        <p:nvPicPr>
          <p:cNvPr id="12" name="Slika 11" descr="images11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286248" y="3143248"/>
            <a:ext cx="12477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Dinner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2000" dirty="0" err="1" smtClean="0"/>
              <a:t>You</a:t>
            </a:r>
            <a:r>
              <a:rPr lang="sl-SI" sz="2000" dirty="0" smtClean="0"/>
              <a:t> </a:t>
            </a:r>
            <a:r>
              <a:rPr lang="sl-SI" sz="2000" dirty="0" smtClean="0"/>
              <a:t>take a </a:t>
            </a:r>
            <a:r>
              <a:rPr lang="sl-SI" sz="2000" dirty="0" err="1" smtClean="0"/>
              <a:t>slice</a:t>
            </a:r>
            <a:r>
              <a:rPr lang="sl-SI" sz="2000" dirty="0" smtClean="0"/>
              <a:t> </a:t>
            </a:r>
            <a:r>
              <a:rPr lang="sl-SI" sz="2000" dirty="0" err="1" smtClean="0"/>
              <a:t>of</a:t>
            </a:r>
            <a:r>
              <a:rPr lang="sl-SI" sz="2000" dirty="0" smtClean="0"/>
              <a:t>  </a:t>
            </a:r>
            <a:r>
              <a:rPr lang="sl-SI" sz="2000" dirty="0" smtClean="0"/>
              <a:t>bread</a:t>
            </a:r>
          </a:p>
          <a:p>
            <a:pPr>
              <a:buNone/>
            </a:pPr>
            <a:r>
              <a:rPr lang="sl-SI" sz="2000" dirty="0" err="1" smtClean="0"/>
              <a:t>a</a:t>
            </a:r>
            <a:r>
              <a:rPr lang="sl-SI" sz="2000" dirty="0" err="1" smtClean="0"/>
              <a:t>nd</a:t>
            </a:r>
            <a:r>
              <a:rPr lang="sl-SI" sz="2000" dirty="0" smtClean="0"/>
              <a:t> </a:t>
            </a:r>
            <a:r>
              <a:rPr lang="sl-SI" sz="2000" dirty="0" smtClean="0"/>
              <a:t>you put nutella on it.</a:t>
            </a:r>
            <a:endParaRPr lang="sl-SI" sz="2000" dirty="0"/>
          </a:p>
        </p:txBody>
      </p:sp>
      <p:pic>
        <p:nvPicPr>
          <p:cNvPr id="4" name="Slika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428736"/>
            <a:ext cx="1247775" cy="742950"/>
          </a:xfrm>
          <a:prstGeom prst="rect">
            <a:avLst/>
          </a:prstGeom>
        </p:spPr>
      </p:pic>
      <p:pic>
        <p:nvPicPr>
          <p:cNvPr id="5" name="Slika 4" descr="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9450" y="1981200"/>
            <a:ext cx="1138236" cy="12183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147</Words>
  <Application>Microsoft Office PowerPoint</Application>
  <PresentationFormat>Diaprojekcija na zaslonu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Officeova tema</vt:lpstr>
      <vt:lpstr>MEALS</vt:lpstr>
      <vt:lpstr>About me</vt:lpstr>
      <vt:lpstr>Brekfast</vt:lpstr>
      <vt:lpstr>Lunch</vt:lpstr>
      <vt:lpstr>Dinner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Mico</dc:creator>
  <cp:lastModifiedBy>Uporabnik_2</cp:lastModifiedBy>
  <cp:revision>9</cp:revision>
  <dcterms:created xsi:type="dcterms:W3CDTF">2010-03-25T16:58:57Z</dcterms:created>
  <dcterms:modified xsi:type="dcterms:W3CDTF">2003-01-04T22:00:36Z</dcterms:modified>
</cp:coreProperties>
</file>