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16" autoAdjust="0"/>
    <p:restoredTop sz="94713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E898A-2556-4DF6-B598-86C2F70BA54E}" type="datetimeFigureOut">
              <a:rPr lang="sl-SI" smtClean="0"/>
              <a:pPr/>
              <a:t>4.1.2003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95BEF-4506-41C6-96ED-097E2ED1650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1470025"/>
          </a:xfrm>
        </p:spPr>
        <p:txBody>
          <a:bodyPr/>
          <a:lstStyle/>
          <a:p>
            <a:r>
              <a:rPr lang="sl-SI" b="1" i="1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sl-SI" b="1" i="1" dirty="0" err="1" smtClean="0">
                <a:solidFill>
                  <a:schemeClr val="tx2"/>
                </a:solidFill>
              </a:rPr>
              <a:t>eals</a:t>
            </a:r>
            <a:r>
              <a:rPr lang="sl-SI" b="1" i="1" dirty="0" smtClean="0"/>
              <a:t> </a:t>
            </a:r>
            <a:r>
              <a:rPr lang="sl-SI" b="1" i="1" dirty="0" smtClean="0">
                <a:solidFill>
                  <a:srgbClr val="FF0000"/>
                </a:solidFill>
              </a:rPr>
              <a:t>in</a:t>
            </a:r>
            <a:r>
              <a:rPr lang="sl-SI" b="1" i="1" dirty="0" smtClean="0"/>
              <a:t> </a:t>
            </a:r>
            <a:r>
              <a:rPr lang="sl-SI" b="1" i="1" dirty="0" err="1" smtClean="0">
                <a:solidFill>
                  <a:srgbClr val="92D050"/>
                </a:solidFill>
              </a:rPr>
              <a:t>Slo</a:t>
            </a:r>
            <a:r>
              <a:rPr lang="sl-SI" b="1" i="1" dirty="0" err="1" smtClean="0">
                <a:solidFill>
                  <a:schemeClr val="accent2">
                    <a:lumMod val="75000"/>
                  </a:schemeClr>
                </a:solidFill>
              </a:rPr>
              <a:t>ve</a:t>
            </a:r>
            <a:r>
              <a:rPr lang="sl-SI" b="1" i="1" dirty="0" err="1" smtClean="0">
                <a:solidFill>
                  <a:srgbClr val="92D050"/>
                </a:solidFill>
              </a:rPr>
              <a:t>nia</a:t>
            </a:r>
            <a:endParaRPr lang="sl-SI" b="1" i="1" dirty="0">
              <a:solidFill>
                <a:srgbClr val="92D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357430"/>
            <a:ext cx="6929486" cy="421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i="1" dirty="0" err="1" smtClean="0"/>
              <a:t>Bre</a:t>
            </a:r>
            <a:r>
              <a:rPr lang="sl-SI" b="1" i="1" dirty="0" err="1" smtClean="0">
                <a:solidFill>
                  <a:schemeClr val="accent2">
                    <a:lumMod val="75000"/>
                  </a:schemeClr>
                </a:solidFill>
              </a:rPr>
              <a:t>akf</a:t>
            </a:r>
            <a:r>
              <a:rPr lang="sl-SI" b="1" i="1" dirty="0" err="1" smtClean="0"/>
              <a:t>ast</a:t>
            </a:r>
            <a:endParaRPr lang="sl-SI" b="1" i="1" dirty="0"/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breakfast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7 to 8:30 o’</a:t>
            </a:r>
            <a:r>
              <a:rPr lang="sl-SI" dirty="0" err="1" smtClean="0"/>
              <a:t>clock.We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toast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butter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jam.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drink</a:t>
            </a:r>
            <a:r>
              <a:rPr lang="sl-SI" dirty="0" smtClean="0"/>
              <a:t> </a:t>
            </a:r>
            <a:r>
              <a:rPr lang="sl-SI" dirty="0" err="1" smtClean="0"/>
              <a:t>cocoa</a:t>
            </a:r>
            <a:r>
              <a:rPr lang="sl-SI" dirty="0" smtClean="0"/>
              <a:t> </a:t>
            </a:r>
            <a:r>
              <a:rPr lang="sl-SI" dirty="0" err="1" smtClean="0"/>
              <a:t>with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.</a:t>
            </a:r>
            <a:r>
              <a:rPr lang="sl-SI" dirty="0" smtClean="0">
                <a:solidFill>
                  <a:schemeClr val="bg1"/>
                </a:solidFill>
                <a:sym typeface="Wingdings" pitchFamily="2" charset="2"/>
              </a:rPr>
              <a:t></a:t>
            </a:r>
          </a:p>
          <a:p>
            <a:pPr>
              <a:buNone/>
            </a:pPr>
            <a:endParaRPr lang="sl-SI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3929090" cy="300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1643074" cy="163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809992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err="1" smtClean="0">
                <a:solidFill>
                  <a:srgbClr val="00B0F0"/>
                </a:solidFill>
              </a:rPr>
              <a:t>Lu</a:t>
            </a:r>
            <a:r>
              <a:rPr lang="sl-SI" b="1" i="1" dirty="0" err="1" smtClean="0">
                <a:solidFill>
                  <a:srgbClr val="002060"/>
                </a:solidFill>
              </a:rPr>
              <a:t>n</a:t>
            </a:r>
            <a:r>
              <a:rPr lang="sl-SI" b="1" i="1" dirty="0" err="1" smtClean="0">
                <a:solidFill>
                  <a:srgbClr val="FF0000"/>
                </a:solidFill>
              </a:rPr>
              <a:t>ch</a:t>
            </a:r>
            <a:endParaRPr lang="sl-SI" b="1" i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lunch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12 to 13:30 o’</a:t>
            </a:r>
            <a:r>
              <a:rPr lang="sl-SI" dirty="0" err="1" smtClean="0"/>
              <a:t>clock.We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meat</a:t>
            </a:r>
            <a:r>
              <a:rPr lang="sl-SI" dirty="0" smtClean="0"/>
              <a:t>, </a:t>
            </a:r>
            <a:r>
              <a:rPr lang="sl-SI" dirty="0" err="1" smtClean="0"/>
              <a:t>french</a:t>
            </a:r>
            <a:r>
              <a:rPr lang="sl-SI" dirty="0" smtClean="0"/>
              <a:t> </a:t>
            </a:r>
            <a:r>
              <a:rPr lang="sl-SI" dirty="0" err="1" smtClean="0"/>
              <a:t>fries</a:t>
            </a:r>
            <a:r>
              <a:rPr lang="sl-SI" dirty="0" smtClean="0"/>
              <a:t>, </a:t>
            </a:r>
            <a:r>
              <a:rPr lang="sl-SI" dirty="0" err="1" smtClean="0"/>
              <a:t>salad</a:t>
            </a:r>
            <a:r>
              <a:rPr lang="sl-SI" dirty="0" smtClean="0"/>
              <a:t>, </a:t>
            </a:r>
            <a:r>
              <a:rPr lang="sl-SI" dirty="0" err="1" smtClean="0"/>
              <a:t>fish</a:t>
            </a:r>
            <a:r>
              <a:rPr lang="sl-SI" dirty="0" smtClean="0"/>
              <a:t>.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>
                <a:solidFill>
                  <a:srgbClr val="FF0000"/>
                </a:solidFill>
                <a:sym typeface="Wingdings" pitchFamily="2" charset="2"/>
              </a:rPr>
              <a:t>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00438"/>
            <a:ext cx="298325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14620"/>
            <a:ext cx="299019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428868"/>
            <a:ext cx="235745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7" y="5214950"/>
            <a:ext cx="2143140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786322"/>
            <a:ext cx="1858811" cy="18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Snacks</a:t>
            </a:r>
            <a:endParaRPr lang="sl-SI" b="1" i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snacks</a:t>
            </a:r>
            <a:r>
              <a:rPr lang="sl-SI" dirty="0" smtClean="0"/>
              <a:t> </a:t>
            </a:r>
            <a:r>
              <a:rPr lang="sl-SI" dirty="0" err="1" smtClean="0"/>
              <a:t>when</a:t>
            </a:r>
            <a:r>
              <a:rPr lang="sl-SI" dirty="0" smtClean="0"/>
              <a:t> </a:t>
            </a:r>
            <a:r>
              <a:rPr lang="sl-SI" dirty="0" err="1" smtClean="0"/>
              <a:t>ever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want.We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chocolate</a:t>
            </a:r>
            <a:r>
              <a:rPr lang="sl-SI" dirty="0" smtClean="0"/>
              <a:t>, </a:t>
            </a:r>
            <a:r>
              <a:rPr lang="sl-SI" dirty="0" err="1" smtClean="0"/>
              <a:t>fruit</a:t>
            </a:r>
            <a:r>
              <a:rPr lang="sl-SI" dirty="0" smtClean="0"/>
              <a:t> </a:t>
            </a:r>
            <a:r>
              <a:rPr lang="sl-SI" dirty="0" err="1" smtClean="0"/>
              <a:t>bars</a:t>
            </a:r>
            <a:r>
              <a:rPr lang="sl-SI" dirty="0" smtClean="0"/>
              <a:t>…</a:t>
            </a:r>
            <a:r>
              <a:rPr lang="sl-SI" dirty="0" smtClean="0">
                <a:solidFill>
                  <a:srgbClr val="FFC000"/>
                </a:solidFill>
                <a:sym typeface="Wingdings" pitchFamily="2" charset="2"/>
              </a:rPr>
              <a:t></a:t>
            </a:r>
            <a:endParaRPr lang="sl-SI" dirty="0" smtClean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500306"/>
            <a:ext cx="2809878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2690818" cy="201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err="1" smtClean="0">
                <a:solidFill>
                  <a:srgbClr val="FFC000"/>
                </a:solidFill>
              </a:rPr>
              <a:t>D</a:t>
            </a:r>
            <a:r>
              <a:rPr lang="sl-SI" b="1" i="1" dirty="0" err="1" smtClean="0"/>
              <a:t>i</a:t>
            </a:r>
            <a:r>
              <a:rPr lang="sl-SI" b="1" i="1" dirty="0" err="1" smtClean="0">
                <a:solidFill>
                  <a:schemeClr val="accent4">
                    <a:lumMod val="50000"/>
                  </a:schemeClr>
                </a:solidFill>
              </a:rPr>
              <a:t>nn</a:t>
            </a:r>
            <a:r>
              <a:rPr lang="sl-SI" b="1" i="1" dirty="0" err="1" smtClean="0">
                <a:solidFill>
                  <a:srgbClr val="FFC000"/>
                </a:solidFill>
              </a:rPr>
              <a:t>e</a:t>
            </a:r>
            <a:r>
              <a:rPr lang="sl-SI" b="1" i="1" dirty="0" err="1" smtClean="0">
                <a:solidFill>
                  <a:srgbClr val="FF0000"/>
                </a:solidFill>
              </a:rPr>
              <a:t>r</a:t>
            </a:r>
            <a:endParaRPr lang="sl-SI" b="1" i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dinner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6 to 6:45 o’</a:t>
            </a:r>
            <a:r>
              <a:rPr lang="sl-SI" dirty="0" err="1" smtClean="0"/>
              <a:t>clock</a:t>
            </a:r>
            <a:r>
              <a:rPr lang="sl-SI" dirty="0" smtClean="0"/>
              <a:t>.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eat</a:t>
            </a:r>
            <a:r>
              <a:rPr lang="sl-SI" dirty="0" smtClean="0"/>
              <a:t> </a:t>
            </a:r>
            <a:r>
              <a:rPr lang="sl-SI" dirty="0" err="1" smtClean="0"/>
              <a:t>chocolate</a:t>
            </a:r>
            <a:r>
              <a:rPr lang="sl-SI" dirty="0" smtClean="0"/>
              <a:t> </a:t>
            </a:r>
            <a:r>
              <a:rPr lang="sl-SI" dirty="0" err="1" smtClean="0"/>
              <a:t>flakes</a:t>
            </a:r>
            <a:r>
              <a:rPr lang="sl-SI" dirty="0" smtClean="0"/>
              <a:t>, </a:t>
            </a:r>
            <a:r>
              <a:rPr lang="sl-SI" dirty="0" err="1" smtClean="0"/>
              <a:t>corn</a:t>
            </a:r>
            <a:r>
              <a:rPr lang="sl-SI" dirty="0" smtClean="0"/>
              <a:t> </a:t>
            </a:r>
            <a:r>
              <a:rPr lang="sl-SI" dirty="0" err="1" smtClean="0"/>
              <a:t>flakes</a:t>
            </a:r>
            <a:r>
              <a:rPr lang="sl-SI" dirty="0" smtClean="0"/>
              <a:t>, </a:t>
            </a:r>
            <a:r>
              <a:rPr lang="sl-SI" dirty="0" err="1" smtClean="0"/>
              <a:t>cereal</a:t>
            </a:r>
            <a:r>
              <a:rPr lang="sl-SI" dirty="0" smtClean="0"/>
              <a:t>. </a:t>
            </a:r>
            <a:r>
              <a:rPr lang="sl-SI" dirty="0" smtClean="0">
                <a:solidFill>
                  <a:srgbClr val="7030A0"/>
                </a:solidFill>
                <a:sym typeface="Wingdings" pitchFamily="2" charset="2"/>
              </a:rPr>
              <a:t></a:t>
            </a: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14620"/>
            <a:ext cx="3615955" cy="27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490" y="2786058"/>
            <a:ext cx="39648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1" dirty="0" err="1" smtClean="0"/>
              <a:t>W</a:t>
            </a:r>
            <a:r>
              <a:rPr lang="sl-SI" b="1" i="1" dirty="0" err="1" smtClean="0">
                <a:solidFill>
                  <a:srgbClr val="FFFF00"/>
                </a:solidFill>
              </a:rPr>
              <a:t>er</a:t>
            </a:r>
            <a:r>
              <a:rPr lang="sl-SI" b="1" i="1" dirty="0" err="1" smtClean="0"/>
              <a:t>e</a:t>
            </a:r>
            <a:r>
              <a:rPr lang="sl-SI" b="1" i="1" dirty="0" smtClean="0">
                <a:solidFill>
                  <a:srgbClr val="FF0000"/>
                </a:solidFill>
              </a:rPr>
              <a:t> do</a:t>
            </a:r>
            <a:r>
              <a:rPr lang="sl-SI" b="1" i="1" dirty="0" smtClean="0">
                <a:solidFill>
                  <a:srgbClr val="FFC000"/>
                </a:solidFill>
              </a:rPr>
              <a:t> </a:t>
            </a:r>
            <a:r>
              <a:rPr lang="sl-SI" b="1" i="1" dirty="0" err="1" smtClean="0">
                <a:solidFill>
                  <a:srgbClr val="FFC000"/>
                </a:solidFill>
              </a:rPr>
              <a:t>we</a:t>
            </a:r>
            <a:r>
              <a:rPr lang="sl-SI" b="1" i="1" dirty="0" smtClean="0">
                <a:solidFill>
                  <a:srgbClr val="FFC000"/>
                </a:solidFill>
              </a:rPr>
              <a:t> </a:t>
            </a:r>
            <a:r>
              <a:rPr lang="sl-SI" b="1" i="1" dirty="0" err="1" smtClean="0">
                <a:solidFill>
                  <a:srgbClr val="FF0000"/>
                </a:solidFill>
              </a:rPr>
              <a:t>b</a:t>
            </a:r>
            <a:r>
              <a:rPr lang="sl-SI" b="1" i="1" dirty="0" err="1" smtClean="0">
                <a:solidFill>
                  <a:srgbClr val="FFFF00"/>
                </a:solidFill>
              </a:rPr>
              <a:t>u</a:t>
            </a:r>
            <a:r>
              <a:rPr lang="sl-SI" b="1" i="1" dirty="0" err="1" smtClean="0">
                <a:solidFill>
                  <a:srgbClr val="FF0000"/>
                </a:solidFill>
              </a:rPr>
              <a:t>y</a:t>
            </a:r>
            <a:r>
              <a:rPr lang="sl-SI" b="1" i="1" dirty="0" smtClean="0">
                <a:solidFill>
                  <a:srgbClr val="00B050"/>
                </a:solidFill>
              </a:rPr>
              <a:t> </a:t>
            </a:r>
            <a:r>
              <a:rPr lang="sl-SI" b="1" i="1" dirty="0" err="1" smtClean="0"/>
              <a:t>f</a:t>
            </a:r>
            <a:r>
              <a:rPr lang="sl-SI" b="1" i="1" dirty="0" err="1" smtClean="0">
                <a:solidFill>
                  <a:srgbClr val="7030A0"/>
                </a:solidFill>
              </a:rPr>
              <a:t>oo</a:t>
            </a:r>
            <a:r>
              <a:rPr lang="sl-SI" b="1" i="1" dirty="0" err="1" smtClean="0"/>
              <a:t>d</a:t>
            </a:r>
            <a:r>
              <a:rPr lang="sl-SI" b="1" i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sl-SI" b="1" i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buy</a:t>
            </a:r>
            <a:r>
              <a:rPr lang="sl-SI" dirty="0" smtClean="0"/>
              <a:t> </a:t>
            </a:r>
            <a:r>
              <a:rPr lang="sl-SI" dirty="0" err="1" smtClean="0"/>
              <a:t>food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supermarket, </a:t>
            </a:r>
            <a:r>
              <a:rPr lang="sl-SI" dirty="0" err="1" smtClean="0"/>
              <a:t>butcher</a:t>
            </a:r>
            <a:r>
              <a:rPr lang="sl-SI" dirty="0" smtClean="0"/>
              <a:t>’s, baker’s</a:t>
            </a:r>
            <a:r>
              <a:rPr lang="sl-SI" dirty="0" smtClean="0"/>
              <a:t>, …</a:t>
            </a:r>
            <a:endParaRPr lang="sl-SI" dirty="0">
              <a:solidFill>
                <a:srgbClr val="92D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428868"/>
            <a:ext cx="3248039" cy="231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786058"/>
            <a:ext cx="4010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About</a:t>
            </a:r>
            <a:r>
              <a:rPr lang="sl-SI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me </a:t>
            </a:r>
            <a:r>
              <a:rPr lang="sl-SI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</a:t>
            </a:r>
            <a:r>
              <a:rPr lang="sl-SI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sl-SI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my</a:t>
            </a:r>
            <a:r>
              <a:rPr lang="sl-SI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sl-SI" b="1" i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friend</a:t>
            </a:r>
            <a:r>
              <a:rPr lang="sl-SI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sl-SI" i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My</a:t>
            </a:r>
            <a:r>
              <a:rPr lang="sl-SI" dirty="0" smtClean="0"/>
              <a:t> name is Damir Mlinarič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my</a:t>
            </a:r>
            <a:r>
              <a:rPr lang="sl-SI" dirty="0" smtClean="0"/>
              <a:t> </a:t>
            </a:r>
            <a:r>
              <a:rPr lang="sl-SI" dirty="0" err="1" smtClean="0"/>
              <a:t>friend</a:t>
            </a:r>
            <a:r>
              <a:rPr lang="sl-SI" dirty="0" smtClean="0"/>
              <a:t> is Gregor Jeric. </a:t>
            </a:r>
            <a:r>
              <a:rPr lang="sl-SI" dirty="0" err="1" smtClean="0"/>
              <a:t>We</a:t>
            </a:r>
            <a:r>
              <a:rPr lang="sl-SI" dirty="0" smtClean="0"/>
              <a:t> are 13 </a:t>
            </a:r>
            <a:r>
              <a:rPr lang="sl-SI" dirty="0" err="1" smtClean="0"/>
              <a:t>years</a:t>
            </a:r>
            <a:r>
              <a:rPr lang="sl-SI" dirty="0" smtClean="0"/>
              <a:t> </a:t>
            </a:r>
            <a:r>
              <a:rPr lang="sl-SI" dirty="0" err="1" smtClean="0"/>
              <a:t>old</a:t>
            </a:r>
            <a:r>
              <a:rPr lang="sl-SI" dirty="0" smtClean="0"/>
              <a:t>. </a:t>
            </a:r>
            <a:r>
              <a:rPr lang="sl-SI" dirty="0" err="1" smtClean="0"/>
              <a:t>We</a:t>
            </a:r>
            <a:r>
              <a:rPr lang="sl-SI" dirty="0" smtClean="0"/>
              <a:t> go to </a:t>
            </a:r>
            <a:r>
              <a:rPr lang="sl-SI" dirty="0" err="1" smtClean="0"/>
              <a:t>the</a:t>
            </a:r>
            <a:r>
              <a:rPr lang="sl-SI" dirty="0" smtClean="0"/>
              <a:t> same </a:t>
            </a:r>
            <a:r>
              <a:rPr lang="sl-SI" dirty="0" err="1" smtClean="0"/>
              <a:t>school</a:t>
            </a:r>
            <a:r>
              <a:rPr lang="sl-SI" dirty="0" smtClean="0"/>
              <a:t>  - </a:t>
            </a:r>
            <a:r>
              <a:rPr lang="sl-SI" dirty="0" err="1" smtClean="0"/>
              <a:t>elementary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in Beltinci.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subjects</a:t>
            </a:r>
            <a:r>
              <a:rPr lang="sl-SI" dirty="0" smtClean="0"/>
              <a:t> are </a:t>
            </a:r>
            <a:r>
              <a:rPr lang="sl-SI" dirty="0" err="1" smtClean="0"/>
              <a:t>Maths</a:t>
            </a:r>
            <a:r>
              <a:rPr lang="sl-SI" dirty="0" smtClean="0"/>
              <a:t>, </a:t>
            </a:r>
            <a:r>
              <a:rPr lang="sl-SI" dirty="0" err="1" smtClean="0"/>
              <a:t>Slovene</a:t>
            </a:r>
            <a:r>
              <a:rPr lang="sl-SI" dirty="0" smtClean="0"/>
              <a:t>, </a:t>
            </a:r>
            <a:r>
              <a:rPr lang="sl-SI" dirty="0" err="1" smtClean="0"/>
              <a:t>English</a:t>
            </a:r>
            <a:r>
              <a:rPr lang="sl-SI" dirty="0" smtClean="0"/>
              <a:t>, </a:t>
            </a:r>
            <a:r>
              <a:rPr lang="sl-SI" dirty="0" err="1" smtClean="0"/>
              <a:t>Geography</a:t>
            </a:r>
            <a:r>
              <a:rPr lang="sl-SI" dirty="0" smtClean="0"/>
              <a:t>, </a:t>
            </a:r>
            <a:r>
              <a:rPr lang="sl-SI" dirty="0" err="1" smtClean="0"/>
              <a:t>History</a:t>
            </a:r>
            <a:r>
              <a:rPr lang="sl-SI" dirty="0" smtClean="0"/>
              <a:t>, </a:t>
            </a:r>
            <a:r>
              <a:rPr lang="sl-SI" dirty="0" err="1" smtClean="0"/>
              <a:t>Sport</a:t>
            </a:r>
            <a:r>
              <a:rPr lang="sl-SI" dirty="0" smtClean="0"/>
              <a:t>,… </a:t>
            </a:r>
          </a:p>
          <a:p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hope</a:t>
            </a:r>
            <a:r>
              <a:rPr lang="sl-SI" dirty="0" smtClean="0"/>
              <a:t>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enjoy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presentation</a:t>
            </a:r>
            <a:r>
              <a:rPr lang="sl-SI" dirty="0" smtClean="0"/>
              <a:t>.  </a:t>
            </a:r>
            <a:r>
              <a:rPr lang="sl-SI" smtClean="0">
                <a:solidFill>
                  <a:schemeClr val="bg1"/>
                </a:solidFill>
                <a:sym typeface="Wingdings" pitchFamily="2" charset="2"/>
              </a:rPr>
              <a:t></a:t>
            </a:r>
            <a:r>
              <a:rPr lang="sl-SI" smtClean="0"/>
              <a:t>                                                                </a:t>
            </a:r>
          </a:p>
          <a:p>
            <a:r>
              <a:rPr lang="sl-SI" smtClean="0"/>
              <a:t>Bye</a:t>
            </a:r>
            <a:endParaRPr lang="sl-SI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857760"/>
            <a:ext cx="2000244" cy="150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160</Words>
  <Application>Microsoft Office PowerPoint</Application>
  <PresentationFormat>Diaprojekcija na zaslonu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Meals in Slovenia</vt:lpstr>
      <vt:lpstr>Breakfast</vt:lpstr>
      <vt:lpstr>Lunch</vt:lpstr>
      <vt:lpstr>Snacks</vt:lpstr>
      <vt:lpstr>Dinner</vt:lpstr>
      <vt:lpstr>Were do we buy food</vt:lpstr>
      <vt:lpstr>About me and my friend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Meals in Slovenia</dc:title>
  <dc:creator>Uporabnik</dc:creator>
  <cp:lastModifiedBy>Uporabnik_2</cp:lastModifiedBy>
  <cp:revision>15</cp:revision>
  <dcterms:created xsi:type="dcterms:W3CDTF">2010-03-26T08:16:51Z</dcterms:created>
  <dcterms:modified xsi:type="dcterms:W3CDTF">2003-01-04T21:48:20Z</dcterms:modified>
</cp:coreProperties>
</file>