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C1FE-2834-4B7D-8D4F-9BD35E2E7B7A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7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632C-D373-4406-AB03-820CDBC4209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3AD5-9030-4A19-8349-69D241FDDA7A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654C-7A9F-48E5-949D-945AEA44D73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0769-8F4F-432D-B379-B2FEC8CBEDA9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B6AF-B75F-4FB1-8C16-DD18624053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203-AA27-4CF1-B950-328E6ED22A59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AE38-61F3-4E04-918D-B0454037AA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3A1F-07B7-4E5F-81C9-BC4E86BF8A06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6D29-A8B7-4382-81E1-B07BB83484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517B-35E2-4E2E-ADF0-C281567CB635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C005-380A-4459-9137-97929BD0791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CCB-2537-4E59-9E1D-92DA7B486103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8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036E-B04D-4874-9FA3-454E79EE33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501C-6967-40AB-957B-2DCB861DB8CC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4DBF-8EFD-4493-B762-DE02DE01E7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487E-7DCF-4807-98AF-9D43E6E59525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F279-A007-40F5-BBB0-5C250B65EC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5509-10A4-4A2A-B009-A878D44DB30B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3F70-9272-4543-AF93-D055F6A1E1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D073-99E9-429F-A5B4-6EA4C67D8545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9B60-750C-470C-BED8-3276939939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6C0CF-178C-4022-B42A-7419AD0D7483}" type="datetimeFigureOut">
              <a:rPr lang="sl-SI"/>
              <a:pPr>
                <a:defRPr/>
              </a:pPr>
              <a:t>4.1.2003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47E093-7834-4E19-9743-8CA20B9C40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74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GV3tmOGnxFY&amp;N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ABvc7Y9hp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haroni"/>
                <a:ea typeface="Aharoni"/>
                <a:cs typeface="Aharoni"/>
              </a:rPr>
              <a:t>Meals in Slovenia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14310">
            <a:off x="598970" y="1819436"/>
            <a:ext cx="5110768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6713">
            <a:off x="6297253" y="3237098"/>
            <a:ext cx="2056785" cy="928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Breakfast</a:t>
            </a:r>
            <a:endParaRPr lang="sl-SI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8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dirty="0" smtClean="0"/>
              <a:t>at </a:t>
            </a:r>
            <a:r>
              <a:rPr lang="sl-SI" dirty="0" err="1" smtClean="0"/>
              <a:t>seven</a:t>
            </a:r>
            <a:r>
              <a:rPr lang="sl-SI" dirty="0" smtClean="0"/>
              <a:t> o’</a:t>
            </a:r>
            <a:r>
              <a:rPr lang="sl-SI" dirty="0" err="1" smtClean="0"/>
              <a:t>clock</a:t>
            </a:r>
            <a:r>
              <a:rPr lang="sl-SI" dirty="0" smtClean="0"/>
              <a:t>.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some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dirty="0" err="1" smtClean="0"/>
              <a:t>people</a:t>
            </a:r>
            <a:r>
              <a:rPr lang="sl-SI" dirty="0" smtClean="0"/>
              <a:t>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fruit</a:t>
            </a:r>
            <a:r>
              <a:rPr lang="sl-SI" dirty="0" smtClean="0"/>
              <a:t>, jam, toast, </a:t>
            </a:r>
            <a:r>
              <a:rPr lang="sl-SI" dirty="0" err="1" smtClean="0"/>
              <a:t>tea</a:t>
            </a:r>
            <a:r>
              <a:rPr lang="sl-SI" dirty="0" smtClean="0"/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dirty="0" err="1" smtClean="0"/>
              <a:t>cereal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milk</a:t>
            </a:r>
            <a:r>
              <a:rPr lang="sl-SI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sl-SI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5592">
            <a:off x="6588125" y="188913"/>
            <a:ext cx="27162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4978">
            <a:off x="3282950" y="4497388"/>
            <a:ext cx="3381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i="1" smtClean="0">
                <a:latin typeface="Algerian" pitchFamily="82" charset="0"/>
              </a:rPr>
              <a:t>Lunch	</a:t>
            </a:r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we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usually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eat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lunch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between</a:t>
            </a:r>
            <a:r>
              <a:rPr lang="sl-SI" dirty="0" smtClean="0">
                <a:latin typeface="Algerian" pitchFamily="82" charset="0"/>
              </a:rPr>
              <a:t> </a:t>
            </a:r>
            <a:endParaRPr lang="sl-SI" dirty="0" smtClean="0">
              <a:latin typeface="Algerian" pitchFamily="82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sl-SI" dirty="0" smtClean="0">
                <a:latin typeface="Algerian" pitchFamily="82" charset="0"/>
              </a:rPr>
              <a:t>12 o’</a:t>
            </a:r>
            <a:r>
              <a:rPr lang="sl-SI" dirty="0" err="1" smtClean="0">
                <a:latin typeface="Algerian" pitchFamily="82" charset="0"/>
              </a:rPr>
              <a:t>clock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and</a:t>
            </a:r>
            <a:r>
              <a:rPr lang="sl-SI" dirty="0" smtClean="0">
                <a:latin typeface="Algerian" pitchFamily="82" charset="0"/>
              </a:rPr>
              <a:t> 13 o’</a:t>
            </a:r>
            <a:r>
              <a:rPr lang="sl-SI" dirty="0" err="1" smtClean="0">
                <a:latin typeface="Algerian" pitchFamily="82" charset="0"/>
              </a:rPr>
              <a:t>clock</a:t>
            </a:r>
            <a:r>
              <a:rPr lang="sl-SI" dirty="0" smtClean="0">
                <a:latin typeface="Algerian" pitchFamily="82" charset="0"/>
              </a:rPr>
              <a:t> .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462">
            <a:off x="625475" y="3382963"/>
            <a:ext cx="3198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6647">
            <a:off x="4737100" y="37226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 rot="16200000" flipV="1">
            <a:off x="5750719" y="4536281"/>
            <a:ext cx="714375" cy="2143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1143000"/>
          </a:xfrm>
        </p:spPr>
        <p:txBody>
          <a:bodyPr/>
          <a:lstStyle/>
          <a:p>
            <a:pPr eaLnBrk="1" hangingPunct="1"/>
            <a:r>
              <a:rPr lang="sl-SI" smtClean="0">
                <a:latin typeface="Algerian" pitchFamily="82" charset="0"/>
              </a:rPr>
              <a:t>d</a:t>
            </a:r>
            <a:r>
              <a:rPr lang="sl-SI" smtClean="0">
                <a:solidFill>
                  <a:srgbClr val="FFFF00"/>
                </a:solidFill>
                <a:latin typeface="Algerian" pitchFamily="82" charset="0"/>
              </a:rPr>
              <a:t>inner</a:t>
            </a: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Some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people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eat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light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Food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for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dinner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.</a:t>
            </a:r>
          </a:p>
          <a:p>
            <a:pPr eaLnBrk="1" hangingPunct="1"/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We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usually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eat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dinner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from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18 o’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clock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to 22 o ‘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clock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.</a:t>
            </a:r>
          </a:p>
          <a:p>
            <a:pPr eaLnBrk="1" hangingPunct="1"/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Some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people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usually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eat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bread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with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different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spread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,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cereal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in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milk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or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bread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with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different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kinds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of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salami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for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dinner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05170">
            <a:off x="2714625" y="357188"/>
            <a:ext cx="22621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5357813"/>
            <a:ext cx="30956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lgerian" pitchFamily="82" charset="0"/>
              </a:rPr>
              <a:t>snacks</a:t>
            </a:r>
          </a:p>
        </p:txBody>
      </p:sp>
      <p:sp>
        <p:nvSpPr>
          <p:cNvPr id="1741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ALL PEOPLE IN THE WORLD EAT SNACKS. </a:t>
            </a:r>
          </a:p>
          <a:p>
            <a:pPr eaLnBrk="1" hangingPunct="1"/>
            <a:r>
              <a:rPr lang="sl-SI" dirty="0" err="1" smtClean="0">
                <a:latin typeface="Algerian" pitchFamily="82" charset="0"/>
              </a:rPr>
              <a:t>We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eat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cakes</a:t>
            </a:r>
            <a:r>
              <a:rPr lang="sl-SI" dirty="0" smtClean="0">
                <a:latin typeface="Algerian" pitchFamily="82" charset="0"/>
              </a:rPr>
              <a:t>, </a:t>
            </a:r>
            <a:r>
              <a:rPr lang="sl-SI" dirty="0" err="1" smtClean="0">
                <a:latin typeface="Algerian" pitchFamily="82" charset="0"/>
              </a:rPr>
              <a:t>chocolate</a:t>
            </a:r>
            <a:r>
              <a:rPr lang="sl-SI" dirty="0" smtClean="0">
                <a:latin typeface="Algerian" pitchFamily="82" charset="0"/>
              </a:rPr>
              <a:t>, </a:t>
            </a:r>
            <a:r>
              <a:rPr lang="sl-SI" dirty="0" err="1" smtClean="0">
                <a:latin typeface="Algerian" pitchFamily="82" charset="0"/>
              </a:rPr>
              <a:t>ice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cream</a:t>
            </a:r>
            <a:r>
              <a:rPr lang="sl-SI" dirty="0" smtClean="0">
                <a:latin typeface="Algerian" pitchFamily="82" charset="0"/>
              </a:rPr>
              <a:t>, </a:t>
            </a:r>
            <a:r>
              <a:rPr lang="sl-SI" dirty="0" err="1" smtClean="0">
                <a:latin typeface="Algerian" pitchFamily="82" charset="0"/>
              </a:rPr>
              <a:t>chrisps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and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sweets</a:t>
            </a:r>
            <a:r>
              <a:rPr lang="sl-SI" dirty="0" smtClean="0">
                <a:latin typeface="Algerian" pitchFamily="82" charset="0"/>
              </a:rPr>
              <a:t>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5366">
            <a:off x="4554538" y="3473450"/>
            <a:ext cx="40005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39762">
            <a:off x="981075" y="4041775"/>
            <a:ext cx="232886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5383">
            <a:off x="7027863" y="263525"/>
            <a:ext cx="19192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FF0000"/>
                </a:solidFill>
                <a:latin typeface="Bradley Hand ITC" pitchFamily="66" charset="0"/>
              </a:rPr>
              <a:t>Fast food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2400" dirty="0" smtClean="0">
                <a:latin typeface="Algerian" pitchFamily="82" charset="0"/>
              </a:rPr>
              <a:t>SOME PEOPLE LIKE </a:t>
            </a:r>
            <a:r>
              <a:rPr lang="sl-SI" sz="2400" dirty="0" err="1" smtClean="0">
                <a:latin typeface="Algerian" pitchFamily="82" charset="0"/>
              </a:rPr>
              <a:t>EATing</a:t>
            </a:r>
            <a:r>
              <a:rPr lang="sl-SI" sz="2400" dirty="0" smtClean="0">
                <a:latin typeface="Algerian" pitchFamily="82" charset="0"/>
              </a:rPr>
              <a:t> FAST FOOD. </a:t>
            </a:r>
            <a:r>
              <a:rPr lang="sl-SI" sz="2400" dirty="0" err="1" smtClean="0">
                <a:latin typeface="Algerian" pitchFamily="82" charset="0"/>
              </a:rPr>
              <a:t>We</a:t>
            </a:r>
            <a:r>
              <a:rPr lang="sl-SI" sz="2400" dirty="0" smtClean="0">
                <a:latin typeface="Algerian" pitchFamily="82" charset="0"/>
              </a:rPr>
              <a:t> </a:t>
            </a:r>
            <a:r>
              <a:rPr lang="sl-SI" sz="2400" dirty="0" err="1" smtClean="0">
                <a:latin typeface="Algerian" pitchFamily="82" charset="0"/>
              </a:rPr>
              <a:t>buy</a:t>
            </a:r>
            <a:r>
              <a:rPr lang="sl-SI" sz="2400" dirty="0" smtClean="0">
                <a:latin typeface="Algerian" pitchFamily="82" charset="0"/>
              </a:rPr>
              <a:t> it at MC DO0NALD’S.</a:t>
            </a:r>
            <a:endParaRPr lang="sl-SI" sz="2400" dirty="0" smtClean="0"/>
          </a:p>
          <a:p>
            <a:pPr eaLnBrk="1" hangingPunct="1"/>
            <a:r>
              <a:rPr lang="sl-SI" dirty="0" err="1" smtClean="0">
                <a:hlinkClick r:id="rId2"/>
              </a:rPr>
              <a:t>Happy</a:t>
            </a:r>
            <a:r>
              <a:rPr lang="sl-SI" dirty="0" smtClean="0">
                <a:hlinkClick r:id="rId2"/>
              </a:rPr>
              <a:t> </a:t>
            </a:r>
            <a:r>
              <a:rPr lang="sl-SI" dirty="0" err="1" smtClean="0">
                <a:hlinkClick r:id="rId2"/>
              </a:rPr>
              <a:t>meal</a:t>
            </a:r>
            <a:r>
              <a:rPr lang="sl-SI" dirty="0" smtClean="0">
                <a:hlinkClick r:id="rId2"/>
              </a:rPr>
              <a:t> </a:t>
            </a:r>
            <a:endParaRPr lang="sl-SI" sz="2400" dirty="0" smtClean="0"/>
          </a:p>
          <a:p>
            <a:pPr eaLnBrk="1" hangingPunct="1"/>
            <a:r>
              <a:rPr lang="sl-SI" sz="2400" dirty="0" err="1" smtClean="0">
                <a:latin typeface="Algerian" pitchFamily="82" charset="0"/>
              </a:rPr>
              <a:t>Fast</a:t>
            </a:r>
            <a:r>
              <a:rPr lang="sl-SI" sz="2400" dirty="0" smtClean="0">
                <a:latin typeface="Algerian" pitchFamily="82" charset="0"/>
              </a:rPr>
              <a:t> </a:t>
            </a:r>
            <a:r>
              <a:rPr lang="sl-SI" sz="2400" dirty="0" err="1" smtClean="0">
                <a:latin typeface="Algerian" pitchFamily="82" charset="0"/>
              </a:rPr>
              <a:t>food</a:t>
            </a:r>
            <a:r>
              <a:rPr lang="sl-SI" sz="2400" dirty="0" smtClean="0">
                <a:latin typeface="Algerian" pitchFamily="82" charset="0"/>
              </a:rPr>
              <a:t> is: a </a:t>
            </a:r>
            <a:r>
              <a:rPr lang="sl-SI" sz="2400" dirty="0" err="1" smtClean="0">
                <a:latin typeface="Algerian" pitchFamily="82" charset="0"/>
              </a:rPr>
              <a:t>cheeseburger</a:t>
            </a:r>
            <a:r>
              <a:rPr lang="sl-SI" sz="2400" dirty="0" smtClean="0">
                <a:latin typeface="Algerian" pitchFamily="82" charset="0"/>
              </a:rPr>
              <a:t>, </a:t>
            </a:r>
            <a:r>
              <a:rPr lang="sl-SI" sz="2400" dirty="0" err="1" smtClean="0">
                <a:latin typeface="Algerian" pitchFamily="82" charset="0"/>
              </a:rPr>
              <a:t>chips</a:t>
            </a:r>
            <a:r>
              <a:rPr lang="sl-SI" sz="2400" dirty="0" smtClean="0">
                <a:latin typeface="Algerian" pitchFamily="82" charset="0"/>
              </a:rPr>
              <a:t>, </a:t>
            </a:r>
            <a:r>
              <a:rPr lang="sl-SI" sz="2400" dirty="0" smtClean="0">
                <a:latin typeface="Algerian" pitchFamily="82" charset="0"/>
              </a:rPr>
              <a:t>a </a:t>
            </a:r>
            <a:r>
              <a:rPr lang="sl-SI" sz="2400" dirty="0" err="1" smtClean="0">
                <a:latin typeface="Algerian" pitchFamily="82" charset="0"/>
              </a:rPr>
              <a:t>hot</a:t>
            </a:r>
            <a:r>
              <a:rPr lang="sl-SI" sz="2400" dirty="0" smtClean="0">
                <a:latin typeface="Algerian" pitchFamily="82" charset="0"/>
              </a:rPr>
              <a:t> </a:t>
            </a:r>
            <a:r>
              <a:rPr lang="sl-SI" sz="2400" dirty="0" smtClean="0">
                <a:latin typeface="Algerian" pitchFamily="82" charset="0"/>
              </a:rPr>
              <a:t>dog, </a:t>
            </a:r>
            <a:r>
              <a:rPr lang="sl-SI" sz="2400" dirty="0" err="1" smtClean="0">
                <a:latin typeface="Algerian" pitchFamily="82" charset="0"/>
              </a:rPr>
              <a:t>an</a:t>
            </a:r>
            <a:r>
              <a:rPr lang="sl-SI" sz="2400" dirty="0" smtClean="0">
                <a:latin typeface="Algerian" pitchFamily="82" charset="0"/>
              </a:rPr>
              <a:t> </a:t>
            </a:r>
            <a:r>
              <a:rPr lang="sl-SI" sz="2400" dirty="0" err="1" smtClean="0">
                <a:latin typeface="Algerian" pitchFamily="82" charset="0"/>
              </a:rPr>
              <a:t>american</a:t>
            </a:r>
            <a:r>
              <a:rPr lang="sl-SI" sz="2400" dirty="0" smtClean="0">
                <a:latin typeface="Algerian" pitchFamily="82" charset="0"/>
              </a:rPr>
              <a:t> </a:t>
            </a:r>
            <a:r>
              <a:rPr lang="sl-SI" sz="2400" dirty="0" err="1" smtClean="0">
                <a:latin typeface="Algerian" pitchFamily="82" charset="0"/>
              </a:rPr>
              <a:t>burger</a:t>
            </a:r>
            <a:r>
              <a:rPr lang="sl-SI" sz="2400" dirty="0" smtClean="0">
                <a:latin typeface="Algerian" pitchFamily="82" charset="0"/>
              </a:rPr>
              <a:t>, kebab …</a:t>
            </a:r>
          </a:p>
          <a:p>
            <a:pPr eaLnBrk="1" hangingPunct="1"/>
            <a:endParaRPr lang="sl-SI" sz="2400" dirty="0" smtClean="0">
              <a:latin typeface="Algerian" pitchFamily="82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99462">
            <a:off x="6977063" y="428625"/>
            <a:ext cx="1400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0021">
            <a:off x="1568450" y="4052888"/>
            <a:ext cx="18780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4627">
            <a:off x="5176838" y="4270375"/>
            <a:ext cx="18716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FFFF00"/>
                </a:solidFill>
                <a:latin typeface="Algerian" pitchFamily="82" charset="0"/>
              </a:rPr>
              <a:t>SHOPPING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7610476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752824"/>
              </a:tblGrid>
              <a:tr h="122465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Algerian" pitchFamily="82" charset="0"/>
                        </a:rPr>
                        <a:t>                SUPERMARKET</a:t>
                      </a:r>
                      <a:endParaRPr lang="sl-SI" dirty="0">
                        <a:solidFill>
                          <a:schemeClr val="tx1">
                            <a:lumMod val="95000"/>
                          </a:schemeClr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MARKET</a:t>
                      </a:r>
                      <a:endParaRPr lang="sl-SI" sz="18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HAM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MILK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JAM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BREAD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DRINKS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FRUIT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MEAT PRODUCTS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VEGETABLES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0264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CORNFLAKES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INSTANT SOUP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9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124">
            <a:off x="5864225" y="4775200"/>
            <a:ext cx="18716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6" name="Pravokotnik 5"/>
          <p:cNvSpPr>
            <a:spLocks noChangeArrowheads="1"/>
          </p:cNvSpPr>
          <p:nvPr/>
        </p:nvSpPr>
        <p:spPr bwMode="auto">
          <a:xfrm>
            <a:off x="357188" y="46434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hlinkClick r:id="rId4"/>
              </a:rPr>
              <a:t>Mr.Bean goes shopping</a:t>
            </a:r>
            <a:endParaRPr lang="sl-SI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lgerian" pitchFamily="82" charset="0"/>
              </a:rPr>
              <a:t>Tilen AND BLAŽ</a:t>
            </a:r>
          </a:p>
        </p:txBody>
      </p:sp>
      <p:sp>
        <p:nvSpPr>
          <p:cNvPr id="2048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err="1" smtClean="0">
                <a:latin typeface="Bradley Hand ITC" pitchFamily="66" charset="0"/>
              </a:rPr>
              <a:t>We</a:t>
            </a:r>
            <a:r>
              <a:rPr lang="sl-SI" dirty="0" smtClean="0">
                <a:latin typeface="Bradley Hand ITC" pitchFamily="66" charset="0"/>
              </a:rPr>
              <a:t> are 13 </a:t>
            </a:r>
            <a:r>
              <a:rPr lang="sl-SI" dirty="0" err="1" smtClean="0">
                <a:latin typeface="Bradley Hand ITC" pitchFamily="66" charset="0"/>
              </a:rPr>
              <a:t>years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old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and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we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both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play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grass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hockey</a:t>
            </a:r>
            <a:r>
              <a:rPr lang="sl-SI" dirty="0" smtClean="0">
                <a:latin typeface="Bradley Hand ITC" pitchFamily="66" charset="0"/>
              </a:rPr>
              <a:t>. </a:t>
            </a:r>
            <a:r>
              <a:rPr lang="sl-SI" dirty="0" err="1" smtClean="0">
                <a:latin typeface="Bradley Hand ITC" pitchFamily="66" charset="0"/>
              </a:rPr>
              <a:t>We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both</a:t>
            </a:r>
            <a:r>
              <a:rPr lang="sl-SI" dirty="0" smtClean="0">
                <a:latin typeface="Bradley Hand ITC" pitchFamily="66" charset="0"/>
              </a:rPr>
              <a:t> </a:t>
            </a:r>
            <a:r>
              <a:rPr lang="sl-SI" dirty="0" err="1" smtClean="0">
                <a:latin typeface="Bradley Hand ITC" pitchFamily="66" charset="0"/>
              </a:rPr>
              <a:t>have</a:t>
            </a:r>
            <a:r>
              <a:rPr lang="sl-SI" dirty="0" smtClean="0">
                <a:latin typeface="Bradley Hand ITC" pitchFamily="66" charset="0"/>
              </a:rPr>
              <a:t> one </a:t>
            </a:r>
            <a:r>
              <a:rPr lang="sl-SI" dirty="0" err="1" smtClean="0">
                <a:latin typeface="Bradley Hand ITC" pitchFamily="66" charset="0"/>
              </a:rPr>
              <a:t>sister</a:t>
            </a:r>
            <a:r>
              <a:rPr lang="sl-SI" dirty="0" smtClean="0">
                <a:latin typeface="Bradley Hand ITC" pitchFamily="66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sl-SI" dirty="0" smtClean="0">
              <a:latin typeface="Bradley Hand ITC" pitchFamily="66" charset="0"/>
            </a:endParaRPr>
          </a:p>
          <a:p>
            <a:pPr eaLnBrk="1" hangingPunct="1"/>
            <a:endParaRPr lang="sl-SI" dirty="0" smtClean="0">
              <a:latin typeface="Bradley Hand ITC" pitchFamily="66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781300"/>
            <a:ext cx="4845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54741">
            <a:off x="452438" y="3065463"/>
            <a:ext cx="2555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lgerian" pitchFamily="82" charset="0"/>
              </a:rPr>
              <a:t>MY SCHOOL</a:t>
            </a:r>
          </a:p>
        </p:txBody>
      </p:sp>
      <p:sp>
        <p:nvSpPr>
          <p:cNvPr id="2150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latin typeface="Algerian" pitchFamily="82" charset="0"/>
              </a:rPr>
              <a:t>WE BOTH GO TO THE PRIMARY SCHOOL IN BELTINCI.</a:t>
            </a:r>
          </a:p>
          <a:p>
            <a:pPr eaLnBrk="1" hangingPunct="1"/>
            <a:r>
              <a:rPr lang="sl-SI" dirty="0" err="1" smtClean="0">
                <a:latin typeface="Algerian" pitchFamily="82" charset="0"/>
              </a:rPr>
              <a:t>Our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favourite</a:t>
            </a:r>
            <a:endParaRPr lang="sl-SI" dirty="0" smtClean="0">
              <a:latin typeface="Algerian" pitchFamily="82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sl-SI" dirty="0" err="1" smtClean="0">
                <a:latin typeface="Algerian" pitchFamily="82" charset="0"/>
              </a:rPr>
              <a:t>SubjectS</a:t>
            </a:r>
            <a:r>
              <a:rPr lang="sl-SI" dirty="0" smtClean="0">
                <a:latin typeface="Algerian" pitchFamily="82" charset="0"/>
              </a:rPr>
              <a:t> are SPORT,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dirty="0" err="1" smtClean="0">
                <a:latin typeface="Algerian" pitchFamily="82" charset="0"/>
              </a:rPr>
              <a:t>GEOGRAphy</a:t>
            </a:r>
            <a:r>
              <a:rPr lang="sl-SI" dirty="0" smtClean="0">
                <a:latin typeface="Algerian" pitchFamily="82" charset="0"/>
              </a:rPr>
              <a:t>, </a:t>
            </a:r>
            <a:r>
              <a:rPr lang="sl-SI" dirty="0" err="1" smtClean="0">
                <a:latin typeface="Algerian" pitchFamily="82" charset="0"/>
              </a:rPr>
              <a:t>music</a:t>
            </a:r>
            <a:r>
              <a:rPr lang="sl-SI" dirty="0" smtClean="0">
                <a:latin typeface="Algerian" pitchFamily="82" charset="0"/>
              </a:rPr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mtClean="0">
                <a:latin typeface="Algerian" pitchFamily="82" charset="0"/>
              </a:rPr>
              <a:t>teChnology</a:t>
            </a:r>
            <a:r>
              <a:rPr lang="sl-SI" dirty="0" smtClean="0">
                <a:latin typeface="Algerian" pitchFamily="82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sl-SI" dirty="0" smtClean="0">
              <a:latin typeface="Algerian" pitchFamily="82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sl-SI" dirty="0" err="1" smtClean="0">
                <a:latin typeface="Algerian" pitchFamily="82" charset="0"/>
              </a:rPr>
              <a:t>Bye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smtClean="0">
                <a:latin typeface="Algerian" pitchFamily="82" charset="0"/>
                <a:sym typeface="Wingdings" pitchFamily="2" charset="2"/>
              </a:rPr>
              <a:t>  </a:t>
            </a:r>
            <a:r>
              <a:rPr lang="sl-SI" dirty="0" err="1" smtClean="0">
                <a:latin typeface="Algerian" pitchFamily="82" charset="0"/>
                <a:sym typeface="Wingdings" pitchFamily="2" charset="2"/>
              </a:rPr>
              <a:t>by</a:t>
            </a:r>
            <a:r>
              <a:rPr lang="sl-SI" dirty="0" smtClean="0">
                <a:latin typeface="Algerian" pitchFamily="82" charset="0"/>
                <a:sym typeface="Wingdings" pitchFamily="2" charset="2"/>
              </a:rPr>
              <a:t> </a:t>
            </a:r>
            <a:r>
              <a:rPr lang="sl-SI" dirty="0" err="1" smtClean="0">
                <a:latin typeface="Algerian" pitchFamily="82" charset="0"/>
                <a:sym typeface="Wingdings" pitchFamily="2" charset="2"/>
              </a:rPr>
              <a:t>tilen</a:t>
            </a:r>
            <a:r>
              <a:rPr lang="sl-SI" dirty="0" smtClean="0">
                <a:latin typeface="Algerian" pitchFamily="82" charset="0"/>
                <a:sym typeface="Wingdings" pitchFamily="2" charset="2"/>
              </a:rPr>
              <a:t> </a:t>
            </a:r>
            <a:r>
              <a:rPr lang="sl-SI" dirty="0" err="1" smtClean="0">
                <a:latin typeface="Algerian" pitchFamily="82" charset="0"/>
                <a:sym typeface="Wingdings" pitchFamily="2" charset="2"/>
              </a:rPr>
              <a:t>and</a:t>
            </a:r>
            <a:r>
              <a:rPr lang="sl-SI" dirty="0" smtClean="0">
                <a:latin typeface="Algerian" pitchFamily="82" charset="0"/>
                <a:sym typeface="Wingdings" pitchFamily="2" charset="2"/>
              </a:rPr>
              <a:t> </a:t>
            </a:r>
            <a:r>
              <a:rPr lang="sl-SI" dirty="0" err="1" smtClean="0">
                <a:latin typeface="Algerian" pitchFamily="82" charset="0"/>
                <a:sym typeface="Wingdings" pitchFamily="2" charset="2"/>
              </a:rPr>
              <a:t>blaZ</a:t>
            </a:r>
            <a:endParaRPr lang="sl-SI" dirty="0" smtClean="0">
              <a:latin typeface="Algerian" pitchFamily="82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071688"/>
            <a:ext cx="37861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Slik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00063"/>
            <a:ext cx="8286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ka">
  <a:themeElements>
    <a:clrScheme name="Po meri 2">
      <a:dk1>
        <a:srgbClr val="F6DE55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</TotalTime>
  <Words>214</Words>
  <Application>Microsoft Office PowerPoint</Application>
  <PresentationFormat>Diaprojekcija na zaslonu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Tehnika</vt:lpstr>
      <vt:lpstr>Meals in Slovenia</vt:lpstr>
      <vt:lpstr>Breakfast</vt:lpstr>
      <vt:lpstr>Lunch </vt:lpstr>
      <vt:lpstr>dinner</vt:lpstr>
      <vt:lpstr>snacks</vt:lpstr>
      <vt:lpstr>Fast food</vt:lpstr>
      <vt:lpstr>SHOPPING</vt:lpstr>
      <vt:lpstr>Tilen AND BLAŽ</vt:lpstr>
      <vt:lpstr>MY SCHOOL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Meals in Slovenia</dc:title>
  <dc:creator>Uporabnik</dc:creator>
  <cp:lastModifiedBy>Uporabnik_2</cp:lastModifiedBy>
  <cp:revision>16</cp:revision>
  <dcterms:created xsi:type="dcterms:W3CDTF">2010-03-26T08:13:59Z</dcterms:created>
  <dcterms:modified xsi:type="dcterms:W3CDTF">2003-01-04T21:35:56Z</dcterms:modified>
</cp:coreProperties>
</file>