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72" r:id="rId11"/>
    <p:sldId id="265" r:id="rId12"/>
    <p:sldId id="270" r:id="rId13"/>
    <p:sldId id="271" r:id="rId14"/>
    <p:sldId id="269" r:id="rId15"/>
    <p:sldId id="266" r:id="rId16"/>
    <p:sldId id="273" r:id="rId17"/>
    <p:sldId id="275" r:id="rId18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0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65F974-08E5-4768-9420-5AC23BAA163F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C87554-F1EB-4F61-9BF6-421B811A4C79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BC87554-F1EB-4F61-9BF6-421B811A4C79}" type="slidenum">
              <a:rPr lang="sl-SI" smtClean="0"/>
              <a:pPr/>
              <a:t>3</a:t>
            </a:fld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E61C1-B51E-480B-9E92-8A80BFA5E1BD}" type="datetimeFigureOut">
              <a:rPr lang="sl-SI" smtClean="0"/>
              <a:pPr/>
              <a:t>15.3.2012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FBB56-C9FD-4A8F-807F-FB7FB2AD9E97}" type="slidenum">
              <a:rPr lang="sl-SI" smtClean="0"/>
              <a:pPr/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EVA\&#352;torklje%20na%20kosilu.wm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4348" y="857233"/>
            <a:ext cx="7743852" cy="1857387"/>
          </a:xfrm>
        </p:spPr>
        <p:txBody>
          <a:bodyPr>
            <a:normAutofit/>
          </a:bodyPr>
          <a:lstStyle/>
          <a:p>
            <a:r>
              <a:rPr lang="sl-SI" dirty="0" smtClean="0">
                <a:solidFill>
                  <a:srgbClr val="92D050"/>
                </a:solidFill>
              </a:rPr>
              <a:t>PANONSKI SVET</a:t>
            </a:r>
            <a:br>
              <a:rPr lang="sl-SI" dirty="0" smtClean="0">
                <a:solidFill>
                  <a:srgbClr val="92D050"/>
                </a:solidFill>
              </a:rPr>
            </a:br>
            <a:r>
              <a:rPr lang="sl-SI" dirty="0" smtClean="0">
                <a:solidFill>
                  <a:srgbClr val="0070C0"/>
                </a:solidFill>
              </a:rPr>
              <a:t>RAVNINE PANONSKEGA SVETA</a:t>
            </a:r>
            <a:endParaRPr lang="sl-SI" dirty="0">
              <a:solidFill>
                <a:srgbClr val="92D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464587"/>
            <a:ext cx="6858048" cy="3911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>
                <a:solidFill>
                  <a:srgbClr val="7030A0"/>
                </a:solidFill>
              </a:rPr>
              <a:t>KAJ POMENI</a:t>
            </a:r>
            <a:endParaRPr lang="sl-SI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Industrijske rastline: to so rastline,iz katerih v tovarnah naredijo druge snovi.</a:t>
            </a:r>
          </a:p>
          <a:p>
            <a:endParaRPr lang="sl-SI" dirty="0" smtClean="0"/>
          </a:p>
          <a:p>
            <a:r>
              <a:rPr lang="sl-SI" dirty="0" smtClean="0"/>
              <a:t>Vinska cesta: cesta,ob kateri se pokuša domače vino.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4414" y="571480"/>
            <a:ext cx="6357982" cy="1143000"/>
          </a:xfrm>
        </p:spPr>
        <p:txBody>
          <a:bodyPr>
            <a:noAutofit/>
          </a:bodyPr>
          <a:lstStyle/>
          <a:p>
            <a:r>
              <a:rPr lang="sl-SI" sz="8000" dirty="0" smtClean="0">
                <a:solidFill>
                  <a:srgbClr val="0070C0"/>
                </a:solidFill>
              </a:rPr>
              <a:t>KVIZ</a:t>
            </a:r>
            <a:endParaRPr lang="sl-SI" sz="8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1928802"/>
            <a:ext cx="8158162" cy="642942"/>
          </a:xfrm>
        </p:spPr>
        <p:txBody>
          <a:bodyPr>
            <a:noAutofit/>
          </a:bodyPr>
          <a:lstStyle/>
          <a:p>
            <a:r>
              <a:rPr lang="sl-SI" dirty="0" smtClean="0"/>
              <a:t>Na kateri strani Slovenije leži panonski svet? </a:t>
            </a:r>
            <a:endParaRPr lang="sl-SI" dirty="0"/>
          </a:p>
        </p:txBody>
      </p:sp>
      <p:sp>
        <p:nvSpPr>
          <p:cNvPr id="5" name="Rectangle 4"/>
          <p:cNvSpPr/>
          <p:nvPr/>
        </p:nvSpPr>
        <p:spPr>
          <a:xfrm>
            <a:off x="857224" y="2714620"/>
            <a:ext cx="7572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>
                <a:solidFill>
                  <a:srgbClr val="00B0F0"/>
                </a:solidFill>
              </a:rPr>
              <a:t>Na SV strani Slovenije.</a:t>
            </a:r>
            <a:endParaRPr lang="sl-SI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Autofit/>
          </a:bodyPr>
          <a:lstStyle/>
          <a:p>
            <a:endParaRPr lang="sl-SI" sz="8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9"/>
            <a:ext cx="8229600" cy="571504"/>
          </a:xfrm>
        </p:spPr>
        <p:txBody>
          <a:bodyPr>
            <a:noAutofit/>
          </a:bodyPr>
          <a:lstStyle/>
          <a:p>
            <a:r>
              <a:rPr lang="sl-SI" dirty="0" smtClean="0"/>
              <a:t>S katero panogo se v panonskem svetu ukvarjajo najpogosteje? </a:t>
            </a:r>
            <a:endParaRPr lang="sl-SI" dirty="0"/>
          </a:p>
        </p:txBody>
      </p:sp>
      <p:sp>
        <p:nvSpPr>
          <p:cNvPr id="5" name="Rectangle 4"/>
          <p:cNvSpPr/>
          <p:nvPr/>
        </p:nvSpPr>
        <p:spPr>
          <a:xfrm>
            <a:off x="857224" y="2714620"/>
            <a:ext cx="7572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>
                <a:solidFill>
                  <a:srgbClr val="00B0F0"/>
                </a:solidFill>
              </a:rPr>
              <a:t>Najpogosteje se ukvarjajo s kmetijstvom.</a:t>
            </a:r>
            <a:endParaRPr lang="sl-SI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Autofit/>
          </a:bodyPr>
          <a:lstStyle/>
          <a:p>
            <a:endParaRPr lang="sl-SI" sz="8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9"/>
            <a:ext cx="8229600" cy="571504"/>
          </a:xfrm>
        </p:spPr>
        <p:txBody>
          <a:bodyPr>
            <a:noAutofit/>
          </a:bodyPr>
          <a:lstStyle/>
          <a:p>
            <a:r>
              <a:rPr lang="sl-SI" dirty="0" smtClean="0"/>
              <a:t>Kaj tam pridelajo? </a:t>
            </a:r>
            <a:endParaRPr lang="sl-SI" dirty="0"/>
          </a:p>
        </p:txBody>
      </p:sp>
      <p:sp>
        <p:nvSpPr>
          <p:cNvPr id="5" name="Rectangle 4"/>
          <p:cNvSpPr/>
          <p:nvPr/>
        </p:nvSpPr>
        <p:spPr>
          <a:xfrm>
            <a:off x="857224" y="2714620"/>
            <a:ext cx="7572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>
                <a:solidFill>
                  <a:srgbClr val="00B0F0"/>
                </a:solidFill>
              </a:rPr>
              <a:t>Žito in industrijske  rastline.</a:t>
            </a:r>
            <a:endParaRPr lang="sl-SI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Autofit/>
          </a:bodyPr>
          <a:lstStyle/>
          <a:p>
            <a:endParaRPr lang="sl-SI" sz="8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9"/>
            <a:ext cx="8229600" cy="571504"/>
          </a:xfrm>
        </p:spPr>
        <p:txBody>
          <a:bodyPr>
            <a:noAutofit/>
          </a:bodyPr>
          <a:lstStyle/>
          <a:p>
            <a:r>
              <a:rPr lang="sl-SI" dirty="0" smtClean="0"/>
              <a:t>Katero morje je pred nekaj leti zalilo panonsko kotlino? </a:t>
            </a:r>
            <a:endParaRPr lang="sl-SI" dirty="0"/>
          </a:p>
        </p:txBody>
      </p:sp>
      <p:sp>
        <p:nvSpPr>
          <p:cNvPr id="5" name="Rectangle 4"/>
          <p:cNvSpPr/>
          <p:nvPr/>
        </p:nvSpPr>
        <p:spPr>
          <a:xfrm>
            <a:off x="857224" y="2714620"/>
            <a:ext cx="7572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>
                <a:solidFill>
                  <a:srgbClr val="00B0F0"/>
                </a:solidFill>
              </a:rPr>
              <a:t>Pliocensko morje Tetis.</a:t>
            </a:r>
            <a:endParaRPr lang="sl-SI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143000"/>
          </a:xfrm>
        </p:spPr>
        <p:txBody>
          <a:bodyPr>
            <a:noAutofit/>
          </a:bodyPr>
          <a:lstStyle/>
          <a:p>
            <a:endParaRPr lang="sl-SI" sz="80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1714489"/>
            <a:ext cx="8229600" cy="571504"/>
          </a:xfrm>
        </p:spPr>
        <p:txBody>
          <a:bodyPr>
            <a:noAutofit/>
          </a:bodyPr>
          <a:lstStyle/>
          <a:p>
            <a:r>
              <a:rPr lang="sl-SI" dirty="0" smtClean="0"/>
              <a:t>Katera žival je najbolj značilna za to pokrajino?</a:t>
            </a:r>
            <a:endParaRPr lang="sl-SI" dirty="0"/>
          </a:p>
        </p:txBody>
      </p:sp>
      <p:sp>
        <p:nvSpPr>
          <p:cNvPr id="5" name="Rectangle 4"/>
          <p:cNvSpPr/>
          <p:nvPr/>
        </p:nvSpPr>
        <p:spPr>
          <a:xfrm>
            <a:off x="857224" y="2786058"/>
            <a:ext cx="757242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sz="2800" dirty="0" smtClean="0">
                <a:solidFill>
                  <a:srgbClr val="00B0F0"/>
                </a:solidFill>
              </a:rPr>
              <a:t>Za to pokrajino je značilna žival štorklja.</a:t>
            </a:r>
            <a:endParaRPr lang="sl-SI" sz="28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1928802"/>
            <a:ext cx="8115328" cy="571504"/>
          </a:xfrm>
        </p:spPr>
        <p:txBody>
          <a:bodyPr>
            <a:normAutofit lnSpcReduction="10000"/>
          </a:bodyPr>
          <a:lstStyle/>
          <a:p>
            <a:r>
              <a:rPr lang="sl-SI" dirty="0" smtClean="0"/>
              <a:t>Kaj je vinska cesta?</a:t>
            </a:r>
          </a:p>
          <a:p>
            <a:pPr>
              <a:buNone/>
            </a:pPr>
            <a:endParaRPr lang="sl-SI" dirty="0" smtClean="0"/>
          </a:p>
        </p:txBody>
      </p:sp>
      <p:sp>
        <p:nvSpPr>
          <p:cNvPr id="4" name="Rectangle 3"/>
          <p:cNvSpPr/>
          <p:nvPr/>
        </p:nvSpPr>
        <p:spPr>
          <a:xfrm>
            <a:off x="642910" y="3071810"/>
            <a:ext cx="76438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sl-SI" sz="2800" dirty="0" smtClean="0">
                <a:solidFill>
                  <a:srgbClr val="00B0F0"/>
                </a:solidFill>
              </a:rPr>
              <a:t>To je cesta ob kateri se pokuša domače vino.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sl-SI" sz="9600" dirty="0" smtClean="0"/>
              <a:t>       KONEC   </a:t>
            </a:r>
          </a:p>
          <a:p>
            <a:pPr>
              <a:buNone/>
            </a:pPr>
            <a:endParaRPr lang="sl-SI" sz="4000" dirty="0" smtClean="0"/>
          </a:p>
          <a:p>
            <a:pPr>
              <a:buNone/>
            </a:pPr>
            <a:r>
              <a:rPr lang="sl-SI" sz="4000" dirty="0" smtClean="0"/>
              <a:t>VIRI: INTERNET </a:t>
            </a:r>
          </a:p>
          <a:p>
            <a:pPr>
              <a:buNone/>
            </a:pPr>
            <a:r>
              <a:rPr lang="sl-SI" sz="4000" dirty="0" smtClean="0"/>
              <a:t>IZDELALA: EVA KRALJ 5.A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500306"/>
            <a:ext cx="4953000" cy="3406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0034" y="428604"/>
            <a:ext cx="8186766" cy="5697559"/>
          </a:xfrm>
        </p:spPr>
        <p:txBody>
          <a:bodyPr/>
          <a:lstStyle/>
          <a:p>
            <a:r>
              <a:rPr lang="sl-SI" dirty="0" smtClean="0"/>
              <a:t>Panonski svet leži na </a:t>
            </a:r>
            <a:r>
              <a:rPr lang="sl-SI" dirty="0" smtClean="0">
                <a:solidFill>
                  <a:srgbClr val="0070C0"/>
                </a:solidFill>
              </a:rPr>
              <a:t>SV</a:t>
            </a:r>
            <a:r>
              <a:rPr lang="sl-SI" dirty="0" smtClean="0"/>
              <a:t> strani Slovenije.Zanj so zelo značilne </a:t>
            </a:r>
            <a:r>
              <a:rPr lang="sl-SI" dirty="0" smtClean="0">
                <a:solidFill>
                  <a:srgbClr val="0070C0"/>
                </a:solidFill>
              </a:rPr>
              <a:t>ravnine in gričevja</a:t>
            </a:r>
            <a:r>
              <a:rPr lang="sl-SI" dirty="0" smtClean="0"/>
              <a:t>.</a:t>
            </a:r>
            <a:br>
              <a:rPr lang="sl-SI" dirty="0" smtClean="0"/>
            </a:br>
            <a:r>
              <a:rPr lang="sl-SI" dirty="0" smtClean="0"/>
              <a:t>Ravnine imajo imena po rekah npr.</a:t>
            </a:r>
            <a:r>
              <a:rPr lang="sl-SI" dirty="0" smtClean="0">
                <a:solidFill>
                  <a:srgbClr val="00B0F0"/>
                </a:solidFill>
              </a:rPr>
              <a:t> Mura </a:t>
            </a:r>
            <a:r>
              <a:rPr lang="sl-SI" dirty="0" smtClean="0"/>
              <a:t>in </a:t>
            </a:r>
            <a:r>
              <a:rPr lang="sl-SI" dirty="0" smtClean="0">
                <a:solidFill>
                  <a:srgbClr val="00B0F0"/>
                </a:solidFill>
              </a:rPr>
              <a:t>Drava</a:t>
            </a:r>
            <a:r>
              <a:rPr lang="sl-SI" dirty="0" smtClean="0"/>
              <a:t>,ki pritečeta iz </a:t>
            </a:r>
            <a:r>
              <a:rPr lang="sl-SI" dirty="0" smtClean="0">
                <a:solidFill>
                  <a:srgbClr val="0070C0"/>
                </a:solidFill>
              </a:rPr>
              <a:t>Avstrije.</a:t>
            </a:r>
            <a:endParaRPr lang="sl-SI" dirty="0">
              <a:solidFill>
                <a:srgbClr val="0070C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0210093" y="1420525"/>
            <a:ext cx="277640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l-SI" sz="3200" dirty="0" smtClean="0">
                <a:solidFill>
                  <a:prstClr val="black"/>
                </a:solidFill>
              </a:rPr>
              <a:t> 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Čeprav </a:t>
            </a:r>
            <a:r>
              <a:rPr lang="sl-SI" dirty="0"/>
              <a:t>na tem območju ne dežuje ravno </a:t>
            </a:r>
            <a:r>
              <a:rPr lang="sl-SI"/>
              <a:t>veliko,je </a:t>
            </a:r>
            <a:r>
              <a:rPr lang="sl-SI" smtClean="0"/>
              <a:t>tam </a:t>
            </a:r>
            <a:r>
              <a:rPr lang="sl-SI" dirty="0"/>
              <a:t>zelo pogosto kmetijstvo….</a:t>
            </a:r>
          </a:p>
        </p:txBody>
      </p:sp>
      <p:pic>
        <p:nvPicPr>
          <p:cNvPr id="7" name="Content Placeholder 6"/>
          <p:cNvPicPr>
            <a:picLocks noGrp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 bwMode="auto">
          <a:xfrm>
            <a:off x="1857356" y="2357430"/>
            <a:ext cx="528641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….kjer pridelajo veliko žita in industrijskih rastlin,npr.buče,sončnice,sladkorna pesa.</a:t>
            </a:r>
            <a:endParaRPr lang="sl-SI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785918" y="2655410"/>
            <a:ext cx="5929354" cy="3915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Obcestne vasi na panonski ravnini.</a:t>
            </a:r>
            <a:endParaRPr lang="sl-SI" dirty="0"/>
          </a:p>
        </p:txBody>
      </p:sp>
      <p:pic>
        <p:nvPicPr>
          <p:cNvPr id="4" name="Content Placeholder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000240"/>
            <a:ext cx="6301760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Pokrajina v panonski nižini na Madžarskem.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643050"/>
            <a:ext cx="8215370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Panonsko kotlino </a:t>
            </a:r>
            <a:r>
              <a:rPr lang="sl-SI" dirty="0"/>
              <a:t>je pred nekaj leti zalilo </a:t>
            </a:r>
            <a:r>
              <a:rPr lang="sl-SI" dirty="0">
                <a:solidFill>
                  <a:srgbClr val="00B0F0"/>
                </a:solidFill>
              </a:rPr>
              <a:t>pliocensko</a:t>
            </a:r>
            <a:r>
              <a:rPr lang="sl-SI" dirty="0"/>
              <a:t> morje </a:t>
            </a:r>
            <a:r>
              <a:rPr lang="sl-SI" dirty="0">
                <a:solidFill>
                  <a:srgbClr val="00B0F0"/>
                </a:solidFill>
              </a:rPr>
              <a:t>Tetis</a:t>
            </a:r>
            <a:r>
              <a:rPr lang="sl-SI" dirty="0"/>
              <a:t>.</a:t>
            </a:r>
            <a:br>
              <a:rPr lang="sl-SI" dirty="0"/>
            </a:br>
            <a:endParaRPr lang="sl-SI" dirty="0"/>
          </a:p>
        </p:txBody>
      </p:sp>
      <p:pic>
        <p:nvPicPr>
          <p:cNvPr id="5" name="Content Placeholder 4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1519395" y="1600200"/>
            <a:ext cx="6105209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dirty="0" smtClean="0"/>
              <a:t>Na tem območju je veliko živali, najbolj pa so </a:t>
            </a:r>
            <a:r>
              <a:rPr lang="sl-SI" dirty="0" smtClean="0"/>
              <a:t>znane </a:t>
            </a:r>
            <a:r>
              <a:rPr lang="sl-SI" dirty="0" smtClean="0">
                <a:solidFill>
                  <a:srgbClr val="7030A0"/>
                </a:solidFill>
              </a:rPr>
              <a:t>štorklje</a:t>
            </a:r>
            <a:r>
              <a:rPr lang="sl-SI" dirty="0" smtClean="0"/>
              <a:t>.</a:t>
            </a:r>
            <a:endParaRPr lang="sl-SI" dirty="0"/>
          </a:p>
        </p:txBody>
      </p:sp>
      <p:pic>
        <p:nvPicPr>
          <p:cNvPr id="3" name="Content Placeholder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28860" y="1571612"/>
            <a:ext cx="4858982" cy="4778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Štorklje na kosilu</a:t>
            </a:r>
            <a:endParaRPr lang="sl-SI" dirty="0"/>
          </a:p>
        </p:txBody>
      </p:sp>
      <p:pic>
        <p:nvPicPr>
          <p:cNvPr id="5" name="Štorklje na kosilu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368000" y="1357298"/>
            <a:ext cx="6411952" cy="480896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244</TotalTime>
  <Words>167</Words>
  <Application>Microsoft Office PowerPoint</Application>
  <PresentationFormat>On-screen Show (4:3)</PresentationFormat>
  <Paragraphs>33</Paragraphs>
  <Slides>17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PANONSKI SVET RAVNINE PANONSKEGA SVETA</vt:lpstr>
      <vt:lpstr> </vt:lpstr>
      <vt:lpstr> Čeprav na tem območju ne dežuje ravno veliko,je tam zelo pogosto kmetijstvo….</vt:lpstr>
      <vt:lpstr>  ….kjer pridelajo veliko žita in industrijskih rastlin,npr.buče,sončnice,sladkorna pesa.</vt:lpstr>
      <vt:lpstr>Obcestne vasi na panonski ravnini.</vt:lpstr>
      <vt:lpstr>Pokrajina v panonski nižini na Madžarskem.</vt:lpstr>
      <vt:lpstr> Panonsko kotlino je pred nekaj leti zalilo pliocensko morje Tetis. </vt:lpstr>
      <vt:lpstr>Na tem območju je veliko živali, najbolj pa so znane štorklje.</vt:lpstr>
      <vt:lpstr>Štorklje na kosilu</vt:lpstr>
      <vt:lpstr>KAJ POMENI</vt:lpstr>
      <vt:lpstr>KVIZ</vt:lpstr>
      <vt:lpstr>Slide 12</vt:lpstr>
      <vt:lpstr>Slide 13</vt:lpstr>
      <vt:lpstr>Slide 14</vt:lpstr>
      <vt:lpstr>Slide 15</vt:lpstr>
      <vt:lpstr>Slide 16</vt:lpstr>
      <vt:lpstr>Slide 17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PANONSKI SVET  RAVNINE PANONSKEGA SVETA  </dc:title>
  <dc:creator>Bojan </dc:creator>
  <cp:lastModifiedBy>Bojan </cp:lastModifiedBy>
  <cp:revision>32</cp:revision>
  <dcterms:created xsi:type="dcterms:W3CDTF">2012-03-03T16:48:23Z</dcterms:created>
  <dcterms:modified xsi:type="dcterms:W3CDTF">2012-03-15T18:41:47Z</dcterms:modified>
</cp:coreProperties>
</file>