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 smtClean="0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 smtClean="0"/>
              <a:t>Kliknite, če želite urediti sloge besedila matrice</a:t>
            </a:r>
          </a:p>
          <a:p>
            <a:pPr lvl="1" eaLnBrk="1" latinLnBrk="0" hangingPunct="1"/>
            <a:r>
              <a:rPr lang="sl-SI" smtClean="0"/>
              <a:t>Druga raven</a:t>
            </a:r>
          </a:p>
          <a:p>
            <a:pPr lvl="2" eaLnBrk="1" latinLnBrk="0" hangingPunct="1"/>
            <a:r>
              <a:rPr lang="sl-SI" smtClean="0"/>
              <a:t>Tretja raven</a:t>
            </a:r>
          </a:p>
          <a:p>
            <a:pPr lvl="3" eaLnBrk="1" latinLnBrk="0" hangingPunct="1"/>
            <a:r>
              <a:rPr lang="sl-SI" smtClean="0"/>
              <a:t>Četrta raven</a:t>
            </a:r>
          </a:p>
          <a:p>
            <a:pPr lvl="4" eaLnBrk="1" latinLnBrk="0" hangingPunct="1"/>
            <a:r>
              <a:rPr lang="sl-SI" smtClean="0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 smtClean="0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 smtClean="0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 smtClean="0"/>
              <a:t>Kliknite, če želite urediti sloge besedila matrice</a:t>
            </a:r>
          </a:p>
          <a:p>
            <a:pPr lvl="1" eaLnBrk="1" latinLnBrk="0" hangingPunct="1"/>
            <a:r>
              <a:rPr kumimoji="0" lang="sl-SI" smtClean="0"/>
              <a:t>Druga raven</a:t>
            </a:r>
          </a:p>
          <a:p>
            <a:pPr lvl="2" eaLnBrk="1" latinLnBrk="0" hangingPunct="1"/>
            <a:r>
              <a:rPr kumimoji="0" lang="sl-SI" smtClean="0"/>
              <a:t>Tretja raven</a:t>
            </a:r>
          </a:p>
          <a:p>
            <a:pPr lvl="3" eaLnBrk="1" latinLnBrk="0" hangingPunct="1"/>
            <a:r>
              <a:rPr kumimoji="0" lang="sl-SI" smtClean="0"/>
              <a:t>Četrta raven</a:t>
            </a:r>
          </a:p>
          <a:p>
            <a:pPr lvl="4" eaLnBrk="1" latinLnBrk="0" hangingPunct="1"/>
            <a:r>
              <a:rPr kumimoji="0" lang="sl-SI" smtClean="0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1CDBCE-589F-4D34-A35D-29917242055A}" type="datetimeFigureOut">
              <a:rPr lang="sl-SI" smtClean="0"/>
              <a:t>14.4.2010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1CFEAD-D613-467C-9BB0-5D671EF7B843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143108" y="285728"/>
            <a:ext cx="6172200" cy="1894362"/>
          </a:xfrm>
        </p:spPr>
        <p:txBody>
          <a:bodyPr/>
          <a:lstStyle/>
          <a:p>
            <a:r>
              <a:rPr lang="sl-SI" dirty="0" smtClean="0"/>
              <a:t>Konzolna podpora pnevmatskemu cilindru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6" name="Slika 5" descr="Zajeta slika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6625295" cy="48334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6" name="Ograda vsebine 5"/>
          <p:cNvGraphicFramePr>
            <a:graphicFrameLocks noChangeAspect="1"/>
          </p:cNvGraphicFramePr>
          <p:nvPr>
            <p:ph sz="quarter" idx="1"/>
          </p:nvPr>
        </p:nvGraphicFramePr>
        <p:xfrm>
          <a:off x="2214546" y="-1"/>
          <a:ext cx="5000660" cy="7076667"/>
        </p:xfrm>
        <a:graphic>
          <a:graphicData uri="http://schemas.openxmlformats.org/presentationml/2006/ole">
            <p:oleObj spid="_x0000_s13315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ChangeAspect="1"/>
          </p:cNvGraphicFramePr>
          <p:nvPr>
            <p:ph sz="quarter" idx="1"/>
          </p:nvPr>
        </p:nvGraphicFramePr>
        <p:xfrm>
          <a:off x="1186030" y="-214338"/>
          <a:ext cx="5100481" cy="7217930"/>
        </p:xfrm>
        <a:graphic>
          <a:graphicData uri="http://schemas.openxmlformats.org/presentationml/2006/ole">
            <p:oleObj spid="_x0000_s14338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ChangeAspect="1"/>
          </p:cNvGraphicFramePr>
          <p:nvPr>
            <p:ph sz="quarter" idx="1"/>
          </p:nvPr>
        </p:nvGraphicFramePr>
        <p:xfrm>
          <a:off x="1285852" y="0"/>
          <a:ext cx="5286412" cy="7481049"/>
        </p:xfrm>
        <a:graphic>
          <a:graphicData uri="http://schemas.openxmlformats.org/presentationml/2006/ole">
            <p:oleObj spid="_x0000_s15362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ChangeAspect="1"/>
          </p:cNvGraphicFramePr>
          <p:nvPr>
            <p:ph sz="quarter" idx="1"/>
          </p:nvPr>
        </p:nvGraphicFramePr>
        <p:xfrm>
          <a:off x="928661" y="0"/>
          <a:ext cx="6764435" cy="9572668"/>
        </p:xfrm>
        <a:graphic>
          <a:graphicData uri="http://schemas.openxmlformats.org/presentationml/2006/ole">
            <p:oleObj spid="_x0000_s17410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ChangeAspect="1"/>
          </p:cNvGraphicFramePr>
          <p:nvPr>
            <p:ph sz="quarter" idx="1"/>
          </p:nvPr>
        </p:nvGraphicFramePr>
        <p:xfrm>
          <a:off x="1142976" y="-285776"/>
          <a:ext cx="5214974" cy="7379953"/>
        </p:xfrm>
        <a:graphic>
          <a:graphicData uri="http://schemas.openxmlformats.org/presentationml/2006/ole">
            <p:oleObj spid="_x0000_s18434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grada vsebine 7" descr="sistemske2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315760"/>
            <a:ext cx="6858048" cy="6377548"/>
          </a:xfr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Sistemske mere:</a:t>
            </a:r>
            <a:endParaRPr lang="sl-SI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grada vsebine 9"/>
          <p:cNvGraphicFramePr>
            <a:graphicFrameLocks noChangeAspect="1"/>
          </p:cNvGraphicFramePr>
          <p:nvPr>
            <p:ph sz="quarter" idx="1"/>
          </p:nvPr>
        </p:nvGraphicFramePr>
        <p:xfrm>
          <a:off x="500032" y="-285776"/>
          <a:ext cx="6310123" cy="8929750"/>
        </p:xfrm>
        <a:graphic>
          <a:graphicData uri="http://schemas.openxmlformats.org/presentationml/2006/ole">
            <p:oleObj spid="_x0000_s6149" name="Acrobat Document" r:id="rId3" imgW="5667353" imgH="8019921" progId="AcroExch.Document.7">
              <p:embed/>
            </p:oleObj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ChangeAspect="1"/>
          </p:cNvGraphicFramePr>
          <p:nvPr>
            <p:ph sz="quarter" idx="1"/>
          </p:nvPr>
        </p:nvGraphicFramePr>
        <p:xfrm>
          <a:off x="357158" y="-1"/>
          <a:ext cx="5653854" cy="8001033"/>
        </p:xfrm>
        <a:graphic>
          <a:graphicData uri="http://schemas.openxmlformats.org/presentationml/2006/ole">
            <p:oleObj spid="_x0000_s7170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ChangeAspect="1"/>
          </p:cNvGraphicFramePr>
          <p:nvPr>
            <p:ph sz="quarter" idx="1"/>
          </p:nvPr>
        </p:nvGraphicFramePr>
        <p:xfrm>
          <a:off x="214282" y="0"/>
          <a:ext cx="5653853" cy="8001032"/>
        </p:xfrm>
        <a:graphic>
          <a:graphicData uri="http://schemas.openxmlformats.org/presentationml/2006/ole">
            <p:oleObj spid="_x0000_s8194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ChangeAspect="1"/>
          </p:cNvGraphicFramePr>
          <p:nvPr>
            <p:ph sz="quarter" idx="1"/>
          </p:nvPr>
        </p:nvGraphicFramePr>
        <p:xfrm>
          <a:off x="285720" y="0"/>
          <a:ext cx="5000660" cy="7076668"/>
        </p:xfrm>
        <a:graphic>
          <a:graphicData uri="http://schemas.openxmlformats.org/presentationml/2006/ole">
            <p:oleObj spid="_x0000_s9218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ChangeAspect="1"/>
          </p:cNvGraphicFramePr>
          <p:nvPr>
            <p:ph sz="quarter" idx="1"/>
          </p:nvPr>
        </p:nvGraphicFramePr>
        <p:xfrm>
          <a:off x="285720" y="0"/>
          <a:ext cx="6310106" cy="8929726"/>
        </p:xfrm>
        <a:graphic>
          <a:graphicData uri="http://schemas.openxmlformats.org/presentationml/2006/ole">
            <p:oleObj spid="_x0000_s10242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6" name="Ograda vsebine 5"/>
          <p:cNvGraphicFramePr>
            <a:graphicFrameLocks noChangeAspect="1"/>
          </p:cNvGraphicFramePr>
          <p:nvPr>
            <p:ph sz="quarter" idx="1"/>
          </p:nvPr>
        </p:nvGraphicFramePr>
        <p:xfrm>
          <a:off x="1714480" y="-71486"/>
          <a:ext cx="4896655" cy="6929486"/>
        </p:xfrm>
        <a:graphic>
          <a:graphicData uri="http://schemas.openxmlformats.org/presentationml/2006/ole">
            <p:oleObj spid="_x0000_s11267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graphicFrame>
        <p:nvGraphicFramePr>
          <p:cNvPr id="4" name="Ograda vsebine 3"/>
          <p:cNvGraphicFramePr>
            <a:graphicFrameLocks noChangeAspect="1"/>
          </p:cNvGraphicFramePr>
          <p:nvPr>
            <p:ph sz="quarter" idx="1"/>
          </p:nvPr>
        </p:nvGraphicFramePr>
        <p:xfrm>
          <a:off x="571473" y="0"/>
          <a:ext cx="4786346" cy="6773381"/>
        </p:xfrm>
        <a:graphic>
          <a:graphicData uri="http://schemas.openxmlformats.org/presentationml/2006/ole">
            <p:oleObj spid="_x0000_s12290" name="Acrobat Document" r:id="rId3" imgW="5667353" imgH="8019921" progId="AcroExch.Document.7">
              <p:embed/>
            </p:oleObj>
          </a:graphicData>
        </a:graphic>
      </p:graphicFrame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Altana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</TotalTime>
  <Words>7</Words>
  <Application>Microsoft Office PowerPoint</Application>
  <PresentationFormat>Diaprojekcija na zaslonu (4:3)</PresentationFormat>
  <Paragraphs>2</Paragraphs>
  <Slides>14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6" baseType="lpstr">
      <vt:lpstr>Altana</vt:lpstr>
      <vt:lpstr>Adobe Acrobat Document</vt:lpstr>
      <vt:lpstr>Konzolna podpora pnevmatskemu cilindru</vt:lpstr>
      <vt:lpstr>Sistemske mere: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Konzolna podpora pnevmatskemu cilindru</dc:title>
  <dc:creator>klEmEn</dc:creator>
  <cp:lastModifiedBy>klEmEn</cp:lastModifiedBy>
  <cp:revision>7</cp:revision>
  <dcterms:created xsi:type="dcterms:W3CDTF">2010-04-14T21:12:58Z</dcterms:created>
  <dcterms:modified xsi:type="dcterms:W3CDTF">2010-04-14T21:55:50Z</dcterms:modified>
</cp:coreProperties>
</file>