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  <p:sldId id="259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84" autoAdjust="0"/>
    <p:restoredTop sz="94654" autoAdjust="0"/>
  </p:normalViewPr>
  <p:slideViewPr>
    <p:cSldViewPr>
      <p:cViewPr>
        <p:scale>
          <a:sx n="100" d="100"/>
          <a:sy n="100" d="100"/>
        </p:scale>
        <p:origin x="-264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0C38D-B86A-4F8C-9092-A292616BF58D}" type="datetimeFigureOut">
              <a:rPr lang="sl-SI" smtClean="0"/>
              <a:pPr/>
              <a:t>3.6.2008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B2DBD-69F3-4A1E-8148-519D7D46488E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B2DBD-69F3-4A1E-8148-519D7D46488E}" type="slidenum">
              <a:rPr lang="sl-SI" smtClean="0"/>
              <a:pPr/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B2DBD-69F3-4A1E-8148-519D7D46488E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B2DBD-69F3-4A1E-8148-519D7D46488E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B2DBD-69F3-4A1E-8148-519D7D46488E}" type="slidenum">
              <a:rPr lang="sl-SI" smtClean="0"/>
              <a:pPr/>
              <a:t>8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B2DBD-69F3-4A1E-8148-519D7D46488E}" type="slidenum">
              <a:rPr lang="sl-SI" smtClean="0"/>
              <a:pPr/>
              <a:t>11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CDD6-0B26-4529-9989-A054E10ED275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F7E8-C8FE-43D0-AF2A-57D5FAF59557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CA18-8C05-4DD3-81C0-E6314F6DE23F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ABD2-7555-4672-AE9E-3DF08F644A5C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6638F-AB6F-4F92-A766-F015B88EFEED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E522A-7917-469F-A6BE-9368D49B77C4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D0F1-DE8C-4A64-A2F3-B24ECA06EA20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2448-D96A-454E-BD5C-6FF4378E2949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08DAD-F683-43D5-852A-DA822EEC103D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B7C6-24A4-430E-AA83-32CFAB11EE20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189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08DAD-F683-43D5-852A-DA822EEC103D}" type="datetime1">
              <a:rPr lang="sl-SI" smtClean="0"/>
              <a:pPr/>
              <a:t>3.6.2008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Formula 1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08C60-6A53-4F75-883A-601482171023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sl.wikipedia.org/wiki/%20Formula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5400" dirty="0" smtClean="0">
                <a:solidFill>
                  <a:schemeClr val="tx2">
                    <a:lumMod val="75000"/>
                  </a:schemeClr>
                </a:solidFill>
              </a:rPr>
              <a:t>Formula 1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sz="1800" dirty="0" smtClean="0">
                <a:solidFill>
                  <a:schemeClr val="accent1">
                    <a:lumMod val="75000"/>
                  </a:schemeClr>
                </a:solidFill>
              </a:rPr>
              <a:t>Projektna naloga iz </a:t>
            </a:r>
            <a:r>
              <a:rPr lang="sl-SI" sz="1800" dirty="0" err="1" smtClean="0">
                <a:solidFill>
                  <a:schemeClr val="accent1">
                    <a:lumMod val="75000"/>
                  </a:schemeClr>
                </a:solidFill>
              </a:rPr>
              <a:t>Multimedije</a:t>
            </a:r>
            <a:endParaRPr lang="sl-S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857488" y="1214422"/>
            <a:ext cx="314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OŠ Majšperk</a:t>
            </a:r>
            <a:endParaRPr lang="sl-S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1928794" y="5000636"/>
            <a:ext cx="70723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                Žiga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</a:rPr>
              <a:t>Beranič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</a:rPr>
              <a:t>8.b</a:t>
            </a:r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</a:t>
            </a:r>
          </a:p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                Mentorica Dragana </a:t>
            </a:r>
            <a:r>
              <a:rPr lang="sl-SI" dirty="0" err="1" smtClean="0">
                <a:solidFill>
                  <a:schemeClr val="accent1">
                    <a:lumMod val="75000"/>
                  </a:schemeClr>
                </a:solidFill>
              </a:rPr>
              <a:t>Prepelič</a:t>
            </a:r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Majšperk 2008</a:t>
            </a:r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VIRI IN LITERATURA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hlinkClick r:id="rId2"/>
              </a:rPr>
              <a:t>http://sl.</a:t>
            </a:r>
            <a:r>
              <a:rPr lang="sl-SI" dirty="0" err="1" smtClean="0">
                <a:hlinkClick r:id="rId2"/>
              </a:rPr>
              <a:t>wikipedia</a:t>
            </a:r>
            <a:r>
              <a:rPr lang="sl-SI" dirty="0" smtClean="0">
                <a:hlinkClick r:id="rId2"/>
              </a:rPr>
              <a:t>.org/</a:t>
            </a:r>
            <a:r>
              <a:rPr lang="sl-SI" dirty="0" err="1" smtClean="0">
                <a:hlinkClick r:id="rId2"/>
              </a:rPr>
              <a:t>wiki</a:t>
            </a:r>
            <a:r>
              <a:rPr lang="sl-SI" dirty="0" smtClean="0">
                <a:hlinkClick r:id="rId2"/>
              </a:rPr>
              <a:t>/ Formula1</a:t>
            </a:r>
            <a:endParaRPr lang="sl-SI" dirty="0" smtClean="0"/>
          </a:p>
          <a:p>
            <a:pPr lvl="8"/>
            <a:endParaRPr lang="sl-SI" dirty="0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2B26-AF20-4823-93BE-2F4802A8174F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6572264" y="6357958"/>
            <a:ext cx="2133600" cy="365125"/>
          </a:xfrm>
        </p:spPr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10</a:t>
            </a:fld>
            <a:endParaRPr lang="sl-SI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86766" cy="1000108"/>
          </a:xfrm>
        </p:spPr>
        <p:txBody>
          <a:bodyPr>
            <a:normAutofit fontScale="90000"/>
          </a:bodyPr>
          <a:lstStyle/>
          <a:p>
            <a:r>
              <a:rPr lang="sl-SI" b="1" dirty="0" smtClean="0"/>
              <a:t>OSEBNA STRAN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20" name="Ograda datuma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C4B01-3998-4883-AE61-E0C0EBDD1A92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9" name="Ograda številke diapozitiva 1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733576" cy="365125"/>
          </a:xfrm>
        </p:spPr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11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22" name="Oblak 21"/>
          <p:cNvSpPr/>
          <p:nvPr/>
        </p:nvSpPr>
        <p:spPr>
          <a:xfrm>
            <a:off x="5214942" y="1428736"/>
            <a:ext cx="2214578" cy="171451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200" dirty="0" smtClean="0">
                <a:solidFill>
                  <a:schemeClr val="bg1"/>
                </a:solidFill>
              </a:rPr>
              <a:t>Sem Žiga </a:t>
            </a:r>
            <a:r>
              <a:rPr lang="sl-SI" sz="1200" dirty="0" err="1" smtClean="0">
                <a:solidFill>
                  <a:schemeClr val="bg1"/>
                </a:solidFill>
              </a:rPr>
              <a:t>Beranič</a:t>
            </a:r>
            <a:endParaRPr lang="sl-SI" sz="1200" dirty="0">
              <a:solidFill>
                <a:schemeClr val="bg1"/>
              </a:solidFill>
            </a:endParaRPr>
          </a:p>
        </p:txBody>
      </p:sp>
      <p:sp>
        <p:nvSpPr>
          <p:cNvPr id="8" name="Ograda vsebine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Kazalo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Splošno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Zgodovina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Dirkanje in strategija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Dirkači in moštva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Dirkališča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Velike nagrade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Prihodnost</a:t>
            </a:r>
          </a:p>
          <a:p>
            <a:endParaRPr lang="sl-SI" dirty="0" smtClean="0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BD757-2D8F-4CC3-9D5F-616BD0BE6006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2</a:t>
            </a:fld>
            <a:endParaRPr lang="sl-SI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Splošno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z="2800" dirty="0">
                <a:solidFill>
                  <a:schemeClr val="accent1">
                    <a:lumMod val="75000"/>
                  </a:schemeClr>
                </a:solidFill>
              </a:rPr>
              <a:t>Formula 1, z okrajšavo F1, je najvišji razred </a:t>
            </a:r>
            <a:r>
              <a:rPr lang="sl-SI" sz="2800" dirty="0" err="1">
                <a:solidFill>
                  <a:schemeClr val="accent1">
                    <a:lumMod val="75000"/>
                  </a:schemeClr>
                </a:solidFill>
              </a:rPr>
              <a:t>motošporta</a:t>
            </a:r>
            <a:r>
              <a:rPr lang="sl-SI" sz="2800" dirty="0">
                <a:solidFill>
                  <a:schemeClr val="accent1">
                    <a:lumMod val="75000"/>
                  </a:schemeClr>
                </a:solidFill>
              </a:rPr>
              <a:t>, kot ga označuje FIA, krovna avtomobilistična organizacija. »Formula« v imenu označuje pravila, ki jih morajo vsi sodelujoči dirkalniki izpolniti</a:t>
            </a:r>
          </a:p>
          <a:p>
            <a:pPr lvl="0"/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Seštevek </a:t>
            </a:r>
            <a:r>
              <a:rPr lang="sl-SI" sz="2800" dirty="0">
                <a:solidFill>
                  <a:schemeClr val="accent1">
                    <a:lumMod val="75000"/>
                  </a:schemeClr>
                </a:solidFill>
              </a:rPr>
              <a:t>rezultatov na vseh dirkah sezone določi vsakoletna dirkaškega in konstruktorskega prvaka.</a:t>
            </a:r>
          </a:p>
          <a:p>
            <a:endParaRPr lang="sl-SI" sz="2000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3</a:t>
            </a:fld>
            <a:endParaRPr lang="sl-SI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Zgodovina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Korenine Formule 1 so v Evropskih dirkah za Veliko nagrado, ki so se začele v dvajsetih in tridesetih letih. 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Formula 1 je bila nova formula, ki je bila sprejeta po drugi svetovni vojni leta 1946, ko so se začele prve tovrstne dirke.</a:t>
            </a:r>
          </a:p>
          <a:p>
            <a:endParaRPr lang="sl-S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4</a:t>
            </a:fld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8" name="Slika 7" descr="Alfa-Romeo-159-(195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364" y="4143380"/>
            <a:ext cx="3286166" cy="1643074"/>
          </a:xfrm>
          <a:prstGeom prst="rect">
            <a:avLst/>
          </a:prstGeom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Dirkanje in strategija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Dirka Formula 1 poteka cel konec tedna, začne se z dvema prostima treningoma v petek in enim v soboto, nato pa so na vrsti kvalifikacije. 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Pred sezono 2006 so bile uvedene kvalifikacije na izpadanje.</a:t>
            </a:r>
          </a:p>
          <a:p>
            <a:endParaRPr lang="sl-SI" sz="2800" dirty="0" smtClean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5</a:t>
            </a:fld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7" name="Slika 6" descr="840-formule-05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8" y="4071942"/>
            <a:ext cx="2978276" cy="1928826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Dirkači in moštva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Proračun vsakega moštva je velik med 66 in 400 milijoni dolarjev.	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Michael Schumacher drži rekord za število dirkaških naslovov prvaka (sedem), Ferrari pa za število konstruktorskih naslovov (štirinajst).</a:t>
            </a:r>
          </a:p>
          <a:p>
            <a:endParaRPr lang="sl-SI" sz="2800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6</a:t>
            </a:fld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8" name="Slika 7" descr="RenaultF1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4071942"/>
            <a:ext cx="3271828" cy="2000265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Dirkališča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Tipično dirkališče je sestavljeno iz štartno-ciljne ravnine, na kateri so štartna mesta.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Pri Načrtovanju dirkališč postaja varnost vse pomembnejša, kar vidimo na primer na novem dirkališču </a:t>
            </a:r>
            <a:r>
              <a:rPr lang="sl-SI" sz="2800" dirty="0" err="1" smtClean="0">
                <a:solidFill>
                  <a:schemeClr val="accent1">
                    <a:lumMod val="75000"/>
                  </a:schemeClr>
                </a:solidFill>
              </a:rPr>
              <a:t>Bahrain</a:t>
            </a:r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2800" dirty="0" err="1" smtClean="0">
                <a:solidFill>
                  <a:schemeClr val="accent1">
                    <a:lumMod val="75000"/>
                  </a:schemeClr>
                </a:solidFill>
              </a:rPr>
              <a:t>International</a:t>
            </a:r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2800" dirty="0" err="1" smtClean="0">
                <a:solidFill>
                  <a:schemeClr val="accent1">
                    <a:lumMod val="75000"/>
                  </a:schemeClr>
                </a:solidFill>
              </a:rPr>
              <a:t>Circuit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sl-SI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7</a:t>
            </a:fld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8" name="Slika 7" descr="primer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4286256"/>
            <a:ext cx="3214710" cy="1640624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Velike nagrade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Število dirk za Veliko nagrado v sezoni Formule 1 se je skozi leta spreminjalo 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V premierni sezoni 1950 jih je bilo le sedem, do sedaj pa se je število skoraj potrojilo.</a:t>
            </a:r>
          </a:p>
          <a:p>
            <a:endParaRPr lang="sl-SI" sz="2800" dirty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8</a:t>
            </a:fld>
            <a:endParaRPr lang="sl-SI" b="1" dirty="0">
              <a:solidFill>
                <a:schemeClr val="tx1"/>
              </a:solidFill>
            </a:endParaRPr>
          </a:p>
        </p:txBody>
      </p:sp>
      <p:pic>
        <p:nvPicPr>
          <p:cNvPr id="7" name="Slika 6" descr="2006mclaren1-l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36" y="4000504"/>
            <a:ext cx="3176565" cy="1624007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tx2">
                    <a:lumMod val="50000"/>
                  </a:schemeClr>
                </a:solidFill>
              </a:rPr>
              <a:t>Prihodnost</a:t>
            </a:r>
            <a:endParaRPr lang="sl-SI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Po sezoni 2000 je Formula 1 zašla v težke čase. Televizijska gledanost je padla, gledalci pa so izgubili zanimanje za šport zaradi dolgoletne dominacije Michaela Schumacherja in </a:t>
            </a:r>
            <a:r>
              <a:rPr lang="sl-SI" sz="2800" dirty="0" err="1" smtClean="0">
                <a:solidFill>
                  <a:schemeClr val="accent1">
                    <a:lumMod val="75000"/>
                  </a:schemeClr>
                </a:solidFill>
              </a:rPr>
              <a:t>Ferrarija</a:t>
            </a:r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sl-SI" sz="2800" dirty="0" smtClean="0">
                <a:solidFill>
                  <a:schemeClr val="accent1">
                    <a:lumMod val="75000"/>
                  </a:schemeClr>
                </a:solidFill>
              </a:rPr>
              <a:t>V prihodnjih sezonah bo nekaj večjih sprememb pravil. Oktobra 2005 je FIA dobila podporo moštev za spremembo zadnjega krilca, ki bi povečala možnosti za prehitevanje.</a:t>
            </a:r>
          </a:p>
          <a:p>
            <a:endParaRPr lang="sl-SI" dirty="0" smtClean="0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6BABD-70E1-4E2E-9621-7915F58152AE}" type="datetime1">
              <a:rPr lang="sl-SI" b="1" smtClean="0">
                <a:solidFill>
                  <a:schemeClr val="tx1"/>
                </a:solidFill>
              </a:rPr>
              <a:pPr/>
              <a:t>3.6.2008</a:t>
            </a:fld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b="1" dirty="0" smtClean="0">
                <a:solidFill>
                  <a:schemeClr val="tx1"/>
                </a:solidFill>
              </a:rPr>
              <a:t>Formula 1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08C60-6A53-4F75-883A-601482171023}" type="slidenum">
              <a:rPr lang="sl-SI" b="1" smtClean="0">
                <a:solidFill>
                  <a:schemeClr val="tx1"/>
                </a:solidFill>
              </a:rPr>
              <a:pPr/>
              <a:t>9</a:t>
            </a:fld>
            <a:endParaRPr lang="sl-SI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318</Words>
  <Application>Microsoft Office PowerPoint</Application>
  <PresentationFormat>Diaprojekcija na zaslonu (4:3)</PresentationFormat>
  <Paragraphs>79</Paragraphs>
  <Slides>11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Officeova tema</vt:lpstr>
      <vt:lpstr>Formula 1 Projektna naloga iz Multimedije</vt:lpstr>
      <vt:lpstr>Kazalo</vt:lpstr>
      <vt:lpstr>Splošno</vt:lpstr>
      <vt:lpstr>Zgodovina</vt:lpstr>
      <vt:lpstr>Dirkanje in strategija</vt:lpstr>
      <vt:lpstr>Dirkači in moštva</vt:lpstr>
      <vt:lpstr>Dirkališča</vt:lpstr>
      <vt:lpstr>Velike nagrade</vt:lpstr>
      <vt:lpstr>Prihodnost</vt:lpstr>
      <vt:lpstr>VIRI IN LITERATURA</vt:lpstr>
      <vt:lpstr>OSEBNA STRAN </vt:lpstr>
    </vt:vector>
  </TitlesOfParts>
  <Company>sola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 GA ŽIGA VŽIGA Projektna naloga iz Multimedije</dc:title>
  <dc:creator>učenec</dc:creator>
  <cp:lastModifiedBy>učenec</cp:lastModifiedBy>
  <cp:revision>39</cp:revision>
  <dcterms:created xsi:type="dcterms:W3CDTF">2008-03-04T06:41:32Z</dcterms:created>
  <dcterms:modified xsi:type="dcterms:W3CDTF">2008-06-03T06:07:03Z</dcterms:modified>
</cp:coreProperties>
</file>