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45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538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07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075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213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957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126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36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176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974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573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078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E691E-B43C-447B-A054-E229DC1704AC}" type="datetimeFigureOut">
              <a:rPr lang="sl-SI" smtClean="0"/>
              <a:t>20.11.2013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7846-6157-4629-89D1-B8D2DD60BE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672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sl-SI" sz="3200" dirty="0" smtClean="0">
                <a:solidFill>
                  <a:schemeClr val="accent6">
                    <a:lumMod val="75000"/>
                  </a:schemeClr>
                </a:solidFill>
                <a:latin typeface="Agency FB" pitchFamily="34" charset="0"/>
              </a:rPr>
              <a:t>Osnovna šola BAKOVCI</a:t>
            </a:r>
            <a:endParaRPr lang="sl-SI" sz="3200" dirty="0">
              <a:solidFill>
                <a:schemeClr val="accent6">
                  <a:lumMod val="75000"/>
                </a:schemeClr>
              </a:solidFill>
              <a:latin typeface="Agency FB" pitchFamily="34" charset="0"/>
            </a:endParaRPr>
          </a:p>
        </p:txBody>
      </p:sp>
      <p:pic>
        <p:nvPicPr>
          <p:cNvPr id="6" name="Ograda vsebine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628800"/>
            <a:ext cx="7488832" cy="49294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" name="Zaobljeni pravokotnik 1"/>
          <p:cNvSpPr/>
          <p:nvPr/>
        </p:nvSpPr>
        <p:spPr>
          <a:xfrm>
            <a:off x="7308304" y="6093296"/>
            <a:ext cx="1440160" cy="28803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VNK 13/14</a:t>
            </a:r>
            <a:endParaRPr lang="sl-SI" dirty="0"/>
          </a:p>
        </p:txBody>
      </p:sp>
      <p:pic>
        <p:nvPicPr>
          <p:cNvPr id="1026" name="Picture 2" descr="D:\ŠOLA-slike\IMG_3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896544" cy="3672408"/>
          </a:xfrm>
          <a:prstGeom prst="rect">
            <a:avLst/>
          </a:prstGeom>
          <a:noFill/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jeni pravokotnik 2"/>
          <p:cNvSpPr/>
          <p:nvPr/>
        </p:nvSpPr>
        <p:spPr>
          <a:xfrm>
            <a:off x="3923928" y="3645024"/>
            <a:ext cx="720080" cy="14401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800" dirty="0" smtClean="0"/>
              <a:t>OŠ BAKOVCI</a:t>
            </a:r>
            <a:endParaRPr lang="sl-SI" sz="800" dirty="0"/>
          </a:p>
        </p:txBody>
      </p:sp>
      <p:cxnSp>
        <p:nvCxnSpPr>
          <p:cNvPr id="7" name="Raven puščični povezovalnik 6"/>
          <p:cNvCxnSpPr/>
          <p:nvPr/>
        </p:nvCxnSpPr>
        <p:spPr>
          <a:xfrm>
            <a:off x="4644008" y="3717032"/>
            <a:ext cx="2232248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6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  <a:latin typeface="Calisto MT" pitchFamily="18" charset="0"/>
              </a:rPr>
              <a:t>TO SMO PA MI,</a:t>
            </a:r>
            <a:br>
              <a:rPr lang="sl-SI" sz="2400" dirty="0" smtClean="0">
                <a:solidFill>
                  <a:schemeClr val="accent6">
                    <a:lumMod val="75000"/>
                  </a:schemeClr>
                </a:solidFill>
                <a:latin typeface="Calisto MT" pitchFamily="18" charset="0"/>
              </a:rPr>
            </a:b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  <a:latin typeface="Calisto MT" pitchFamily="18" charset="0"/>
              </a:rPr>
              <a:t>UČENCI 4. A RAZREDA</a:t>
            </a:r>
            <a:endParaRPr lang="sl-SI" sz="2400" dirty="0">
              <a:solidFill>
                <a:schemeClr val="accent6">
                  <a:lumMod val="75000"/>
                </a:schemeClr>
              </a:solidFill>
              <a:latin typeface="Calisto MT" pitchFamily="18" charset="0"/>
            </a:endParaRP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" y="1016571"/>
            <a:ext cx="8370828" cy="5603613"/>
          </a:xfrm>
        </p:spPr>
      </p:pic>
      <p:sp>
        <p:nvSpPr>
          <p:cNvPr id="22" name="PoljeZBesedilom 21"/>
          <p:cNvSpPr txBox="1"/>
          <p:nvPr/>
        </p:nvSpPr>
        <p:spPr>
          <a:xfrm>
            <a:off x="5367175" y="1912055"/>
            <a:ext cx="57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ŽAN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4572000" y="1844824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TINI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3286768" y="1912055"/>
            <a:ext cx="79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MATEJ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2343849" y="2380938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MELANI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6" name="PoljeZBesedilom 25"/>
          <p:cNvSpPr txBox="1"/>
          <p:nvPr/>
        </p:nvSpPr>
        <p:spPr>
          <a:xfrm>
            <a:off x="1763688" y="2068811"/>
            <a:ext cx="89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GLORIA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343448" y="3029383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PIA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8" name="PoljeZBesedilom 27"/>
          <p:cNvSpPr txBox="1"/>
          <p:nvPr/>
        </p:nvSpPr>
        <p:spPr>
          <a:xfrm>
            <a:off x="4624089" y="5301208"/>
            <a:ext cx="5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JAN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0" name="PoljeZBesedilom 29"/>
          <p:cNvSpPr txBox="1"/>
          <p:nvPr/>
        </p:nvSpPr>
        <p:spPr>
          <a:xfrm>
            <a:off x="6300192" y="5301208"/>
            <a:ext cx="5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JAN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1" name="PoljeZBesedilom 30"/>
          <p:cNvSpPr txBox="1"/>
          <p:nvPr/>
        </p:nvSpPr>
        <p:spPr>
          <a:xfrm>
            <a:off x="6952034" y="233296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ANA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2" name="PoljeZBesedilom 31"/>
          <p:cNvSpPr txBox="1"/>
          <p:nvPr/>
        </p:nvSpPr>
        <p:spPr>
          <a:xfrm>
            <a:off x="1141402" y="202572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LINA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3" name="PoljeZBesedilom 32"/>
          <p:cNvSpPr txBox="1"/>
          <p:nvPr/>
        </p:nvSpPr>
        <p:spPr>
          <a:xfrm>
            <a:off x="7590142" y="2096721"/>
            <a:ext cx="99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MELISSA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34" name="PoljeZBesedilom 33"/>
          <p:cNvSpPr txBox="1"/>
          <p:nvPr/>
        </p:nvSpPr>
        <p:spPr>
          <a:xfrm>
            <a:off x="3457175" y="4581128"/>
            <a:ext cx="81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LAURA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  <a:latin typeface="Calisto MT" pitchFamily="18" charset="0"/>
              </a:rPr>
              <a:t>VARNO NA KOLESU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3100" b="1" dirty="0" smtClean="0">
                <a:solidFill>
                  <a:schemeClr val="accent6">
                    <a:lumMod val="75000"/>
                  </a:schemeClr>
                </a:solidFill>
                <a:latin typeface="Calisto MT" pitchFamily="18" charset="0"/>
              </a:rPr>
              <a:t>1. SKLOP</a:t>
            </a:r>
            <a:endParaRPr lang="sl-SI" sz="3100" b="1" dirty="0">
              <a:solidFill>
                <a:schemeClr val="accent6">
                  <a:lumMod val="75000"/>
                </a:schemeClr>
              </a:solidFill>
              <a:latin typeface="Calisto MT" pitchFamily="18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6000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JAZ SEM POLICIST</a:t>
            </a:r>
          </a:p>
          <a:p>
            <a:pPr marL="0" indent="0" algn="ctr">
              <a:buNone/>
            </a:pPr>
            <a:endParaRPr lang="sl-SI" sz="60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08" y="2625254"/>
            <a:ext cx="5921718" cy="3347058"/>
          </a:xfrm>
          <a:prstGeom prst="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6" name="Zaobljeni pravokotnik 5"/>
          <p:cNvSpPr/>
          <p:nvPr/>
        </p:nvSpPr>
        <p:spPr>
          <a:xfrm>
            <a:off x="3677047" y="5345876"/>
            <a:ext cx="720080" cy="14401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37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NEVARNI ODSEKI NA POTI V ŠOLO</a:t>
            </a:r>
            <a:endParaRPr lang="sl-SI" sz="3600" b="1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7504" y="1124744"/>
            <a:ext cx="8579296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chemeClr val="accent6">
                    <a:lumMod val="50000"/>
                  </a:schemeClr>
                </a:solidFill>
              </a:rPr>
              <a:t>1. MOST V NEPOSREDNI BLIŽINI ŠOLE</a:t>
            </a:r>
            <a:endParaRPr lang="sl-SI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Slavko\Desktop\VNK-fotosi\DSC_1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7098713" cy="47525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71" y="1124744"/>
            <a:ext cx="3476625" cy="2230437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4" name="PoljeZBesedilom 3"/>
          <p:cNvSpPr txBox="1"/>
          <p:nvPr/>
        </p:nvSpPr>
        <p:spPr>
          <a:xfrm>
            <a:off x="2483768" y="6165304"/>
            <a:ext cx="566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ZA VAREN PREHOD BI MORAL BITI NEKOLIKO ŠIRŠI, </a:t>
            </a:r>
            <a:r>
              <a:rPr lang="sl-SI" dirty="0" smtClean="0"/>
              <a:t>KAJNE?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78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2. STARA ULICA-NAJBOLJ PROMETNA ULICA</a:t>
            </a:r>
            <a:endParaRPr lang="sl-SI" sz="2800" b="1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301198" cy="24840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Slavko\Desktop\VNK-fotosi\DSC_1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67164"/>
            <a:ext cx="5256584" cy="35188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lavko\Desktop\VNK-fotosi\DSC_1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08" y="692696"/>
            <a:ext cx="5378375" cy="3600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401954" y="4797152"/>
            <a:ext cx="3689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000" dirty="0" smtClean="0"/>
              <a:t>ČEPRAV SEM STARA, </a:t>
            </a:r>
          </a:p>
          <a:p>
            <a:pPr algn="ctr"/>
            <a:r>
              <a:rPr lang="sl-SI" sz="2000" dirty="0" smtClean="0"/>
              <a:t>SEM ZARADI </a:t>
            </a:r>
            <a:r>
              <a:rPr lang="sl-SI" sz="2000" u="sng" dirty="0" smtClean="0"/>
              <a:t>VARNOSTI</a:t>
            </a:r>
          </a:p>
          <a:p>
            <a:pPr algn="ctr"/>
            <a:r>
              <a:rPr lang="sl-SI" sz="2000" dirty="0" smtClean="0"/>
              <a:t>NUJNO POTREBNA PREUREDITVE.</a:t>
            </a:r>
          </a:p>
          <a:p>
            <a:pPr algn="ctr"/>
            <a:r>
              <a:rPr lang="sl-SI" sz="2000" dirty="0" smtClean="0">
                <a:solidFill>
                  <a:schemeClr val="accent6">
                    <a:lumMod val="50000"/>
                  </a:schemeClr>
                </a:solidFill>
              </a:rPr>
              <a:t>BOM USLIŠANA?</a:t>
            </a:r>
            <a:endParaRPr lang="sl-SI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015" y="116632"/>
            <a:ext cx="8542785" cy="648072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</a:rPr>
              <a:t>3. KRIŽIŠČE „SREČNO POUT“  </a:t>
            </a:r>
            <a:endParaRPr lang="sl-SI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Slavko\Desktop\VNK-fotosi\DSC_1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5" y="836712"/>
            <a:ext cx="3956187" cy="27231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lavko\Desktop\VNK-fotosi\DSC_1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29" y="836712"/>
            <a:ext cx="4042442" cy="27060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lavko\Desktop\VNK-fotosi\DSC_1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970591"/>
            <a:ext cx="3956186" cy="26267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lavko\Desktop\VNK-fotosi\DSC_1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66067"/>
            <a:ext cx="3930685" cy="26312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2736304" cy="18285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jeni pravokotnik 2"/>
          <p:cNvSpPr/>
          <p:nvPr/>
        </p:nvSpPr>
        <p:spPr>
          <a:xfrm>
            <a:off x="4355976" y="2852936"/>
            <a:ext cx="1152128" cy="216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100" dirty="0" smtClean="0">
                <a:solidFill>
                  <a:srgbClr val="FF0000"/>
                </a:solidFill>
              </a:rPr>
              <a:t>GOSTILNA RAJH</a:t>
            </a:r>
            <a:endParaRPr lang="sl-SI" sz="1100" dirty="0">
              <a:solidFill>
                <a:srgbClr val="FF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5940152" y="3573016"/>
            <a:ext cx="1088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/>
              <a:t>LJUTOMER</a:t>
            </a:r>
            <a:endParaRPr lang="sl-SI" sz="1600" dirty="0"/>
          </a:p>
        </p:txBody>
      </p:sp>
      <p:sp>
        <p:nvSpPr>
          <p:cNvPr id="5" name="Desna puščica 4"/>
          <p:cNvSpPr/>
          <p:nvPr/>
        </p:nvSpPr>
        <p:spPr>
          <a:xfrm>
            <a:off x="7121984" y="3645024"/>
            <a:ext cx="834392" cy="1385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1835696" y="3573016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/>
              <a:t>RADENCI</a:t>
            </a:r>
            <a:endParaRPr lang="sl-SI" sz="1600" dirty="0"/>
          </a:p>
        </p:txBody>
      </p:sp>
      <p:sp>
        <p:nvSpPr>
          <p:cNvPr id="12" name="Desna puščica 11"/>
          <p:cNvSpPr/>
          <p:nvPr/>
        </p:nvSpPr>
        <p:spPr>
          <a:xfrm rot="10800000">
            <a:off x="1001304" y="3645024"/>
            <a:ext cx="834392" cy="1385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97759" y="1381348"/>
            <a:ext cx="858837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4067944" y="206084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M.S.</a:t>
            </a:r>
            <a:endParaRPr lang="sl-SI" b="1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5356" y="5779095"/>
            <a:ext cx="858837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4041571" y="494116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ŠOLA</a:t>
            </a:r>
            <a:endParaRPr lang="sl-SI" b="1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67544" y="67413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151488" y="5949280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SEM KRIŽIŠČE, KJER SE PRIPETI </a:t>
            </a:r>
            <a:endParaRPr lang="sl-SI" sz="1600" dirty="0">
              <a:solidFill>
                <a:schemeClr val="bg1"/>
              </a:solidFill>
            </a:endParaRPr>
          </a:p>
          <a:p>
            <a:r>
              <a:rPr lang="sl-SI" sz="1600" dirty="0" smtClean="0">
                <a:solidFill>
                  <a:schemeClr val="bg1"/>
                </a:solidFill>
              </a:rPr>
              <a:t>NAJVEČ PROMETNIH NESREČ.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643242" y="5949280"/>
            <a:ext cx="3499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KAJ MENITE, SEM POTREBNO DODATNE</a:t>
            </a:r>
          </a:p>
          <a:p>
            <a:r>
              <a:rPr lang="sl-SI" sz="1600" dirty="0" smtClean="0">
                <a:solidFill>
                  <a:schemeClr val="bg1"/>
                </a:solidFill>
              </a:rPr>
              <a:t>PROMETNE SIGNALIZACIJE ?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4. PANONSKA ULICA</a:t>
            </a:r>
            <a:endParaRPr lang="sl-SI" sz="2800" b="1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4098" name="Picture 2" descr="C:\Users\Slavko\Desktop\VNK-fotosi\DSC_1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4376"/>
            <a:ext cx="6984776" cy="46757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32" y="692696"/>
            <a:ext cx="5101064" cy="34375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jeni pravokotnik 2"/>
          <p:cNvSpPr/>
          <p:nvPr/>
        </p:nvSpPr>
        <p:spPr>
          <a:xfrm>
            <a:off x="7020272" y="3429000"/>
            <a:ext cx="1944216" cy="36004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DOKLEŽOVJE 2km</a:t>
            </a:r>
            <a:endParaRPr lang="sl-SI" dirty="0"/>
          </a:p>
        </p:txBody>
      </p:sp>
      <p:cxnSp>
        <p:nvCxnSpPr>
          <p:cNvPr id="6" name="Raven puščični povezovalnik 5"/>
          <p:cNvCxnSpPr/>
          <p:nvPr/>
        </p:nvCxnSpPr>
        <p:spPr>
          <a:xfrm flipV="1">
            <a:off x="6660232" y="2924944"/>
            <a:ext cx="432048" cy="64807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jeZBesedilom 10"/>
          <p:cNvSpPr txBox="1"/>
          <p:nvPr/>
        </p:nvSpPr>
        <p:spPr>
          <a:xfrm>
            <a:off x="107504" y="6309320"/>
            <a:ext cx="343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OBČUTEK VARNOSTI NA PLOČNIKU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7092280" y="4653136"/>
            <a:ext cx="2070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JOJ, </a:t>
            </a:r>
            <a:r>
              <a:rPr lang="sl-SI" dirty="0" smtClean="0"/>
              <a:t>KAKO </a:t>
            </a:r>
            <a:r>
              <a:rPr lang="sl-SI" dirty="0" smtClean="0"/>
              <a:t>JO </a:t>
            </a:r>
          </a:p>
          <a:p>
            <a:r>
              <a:rPr lang="sl-SI" dirty="0" smtClean="0"/>
              <a:t>POGREŠAM -  </a:t>
            </a:r>
            <a:endParaRPr lang="sl-SI" dirty="0" smtClean="0"/>
          </a:p>
          <a:p>
            <a:r>
              <a:rPr lang="sl-SI" dirty="0" smtClean="0"/>
              <a:t>KOLESARSKO STEZO </a:t>
            </a:r>
          </a:p>
          <a:p>
            <a:r>
              <a:rPr lang="sl-SI" smtClean="0"/>
              <a:t>DO </a:t>
            </a:r>
            <a:r>
              <a:rPr lang="sl-SI" smtClean="0"/>
              <a:t>SOSEDNJE </a:t>
            </a:r>
            <a:r>
              <a:rPr lang="sl-SI" dirty="0" smtClean="0"/>
              <a:t>VASI.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895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48072"/>
          </a:xfrm>
        </p:spPr>
        <p:txBody>
          <a:bodyPr>
            <a:normAutofit/>
          </a:bodyPr>
          <a:lstStyle/>
          <a:p>
            <a:pPr algn="l"/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</a:rPr>
              <a:t>5. KRIŽIŠČE NA PANONSKI ULICI</a:t>
            </a:r>
            <a:endParaRPr lang="sl-SI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3" name="Picture 3" descr="C:\Users\Slavko\Desktop\VNK-fotosi\DSC_1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1" y="3573016"/>
            <a:ext cx="4139952" cy="27713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lavko\Desktop\VNK-fotosi\DSC_1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2" y="620688"/>
            <a:ext cx="4141729" cy="27725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lavko\Desktop\VNK-fotosi\DSC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02" y="3607220"/>
            <a:ext cx="4144037" cy="27741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lavko\Desktop\VNK-fotosi\DSC_1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10" y="620688"/>
            <a:ext cx="4141730" cy="27725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323528" y="548680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1.</a:t>
            </a:r>
            <a:endParaRPr lang="sl-SI" sz="2400" b="1" dirty="0"/>
          </a:p>
        </p:txBody>
      </p:sp>
      <p:sp>
        <p:nvSpPr>
          <p:cNvPr id="4" name="Pravokotnik 3"/>
          <p:cNvSpPr/>
          <p:nvPr/>
        </p:nvSpPr>
        <p:spPr>
          <a:xfrm>
            <a:off x="251520" y="3501008"/>
            <a:ext cx="421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smtClean="0"/>
              <a:t>2.</a:t>
            </a:r>
            <a:endParaRPr lang="sl-SI" sz="2400" b="1" dirty="0"/>
          </a:p>
        </p:txBody>
      </p:sp>
      <p:sp>
        <p:nvSpPr>
          <p:cNvPr id="5" name="Pravokotnik 4"/>
          <p:cNvSpPr/>
          <p:nvPr/>
        </p:nvSpPr>
        <p:spPr>
          <a:xfrm>
            <a:off x="4582138" y="3501008"/>
            <a:ext cx="421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smtClean="0"/>
              <a:t>3.</a:t>
            </a:r>
            <a:endParaRPr lang="sl-SI" sz="2400" b="1" dirty="0"/>
          </a:p>
        </p:txBody>
      </p:sp>
      <p:sp>
        <p:nvSpPr>
          <p:cNvPr id="6" name="Pravokotnik 5"/>
          <p:cNvSpPr/>
          <p:nvPr/>
        </p:nvSpPr>
        <p:spPr>
          <a:xfrm>
            <a:off x="4644008" y="548680"/>
            <a:ext cx="421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 smtClean="0"/>
              <a:t>4.</a:t>
            </a:r>
            <a:endParaRPr lang="sl-SI" sz="2400" b="1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534483" y="6344389"/>
            <a:ext cx="824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NEKOLIKO</a:t>
            </a:r>
            <a:r>
              <a:rPr lang="sl-SI" dirty="0" smtClean="0">
                <a:solidFill>
                  <a:schemeClr val="bg1"/>
                </a:solidFill>
              </a:rPr>
              <a:t> BELE</a:t>
            </a:r>
            <a:r>
              <a:rPr lang="sl-SI" dirty="0" smtClean="0"/>
              <a:t> BARVE JE POTREBNO </a:t>
            </a:r>
            <a:r>
              <a:rPr lang="sl-SI" smtClean="0"/>
              <a:t>IN ŠOLARJI </a:t>
            </a:r>
            <a:r>
              <a:rPr lang="sl-SI" dirty="0" smtClean="0"/>
              <a:t>BOMO BOLJ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VARNO</a:t>
            </a:r>
            <a:r>
              <a:rPr lang="sl-SI" dirty="0" smtClean="0"/>
              <a:t> PREČKALI CESTO.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698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ŠOLA-slike\IMG_3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88424" cy="629095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-1251520"/>
            <a:ext cx="8229600" cy="11430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sl-SI" dirty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KONEC</a:t>
            </a:r>
            <a:b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sl-SI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 PREDSTAVITVE</a:t>
            </a:r>
            <a:endParaRPr lang="sl-SI" dirty="0">
              <a:solidFill>
                <a:schemeClr val="accent6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5004048" y="5445224"/>
            <a:ext cx="3603038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sl-SI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parajita" pitchFamily="34" charset="0"/>
              </a:rPr>
              <a:t>HVALA ZA POZORNOST</a:t>
            </a:r>
          </a:p>
          <a:p>
            <a:pPr algn="ctr"/>
            <a:r>
              <a:rPr lang="sl-SI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parajita" pitchFamily="34" charset="0"/>
              </a:rPr>
              <a:t>UČENCI 4. A</a:t>
            </a:r>
            <a:endParaRPr lang="sl-SI" sz="2000" b="1" dirty="0">
              <a:solidFill>
                <a:schemeClr val="tx1">
                  <a:lumMod val="65000"/>
                  <a:lumOff val="35000"/>
                </a:schemeClr>
              </a:solidFill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3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ementarna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163</Words>
  <Application>Microsoft Office PowerPoint</Application>
  <PresentationFormat>Diaprojekcija na zaslonu (4:3)</PresentationFormat>
  <Paragraphs>52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0" baseType="lpstr">
      <vt:lpstr>Officeova tema</vt:lpstr>
      <vt:lpstr>Osnovna šola BAKOVCI</vt:lpstr>
      <vt:lpstr>TO SMO PA MI, UČENCI 4. A RAZREDA</vt:lpstr>
      <vt:lpstr>VARNO NA KOLESU 1. SKLOP</vt:lpstr>
      <vt:lpstr>NEVARNI ODSEKI NA POTI V ŠOLO</vt:lpstr>
      <vt:lpstr>PowerPointova predstavitev</vt:lpstr>
      <vt:lpstr>3. KRIŽIŠČE „SREČNO POUT“  </vt:lpstr>
      <vt:lpstr>4. PANONSKA ULICA</vt:lpstr>
      <vt:lpstr>5. KRIŽIŠČE NA PANONSKI ULICI</vt:lpstr>
      <vt:lpstr>        KONEC  PREDSTAVITVE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Slavko</dc:creator>
  <cp:lastModifiedBy>Slavko</cp:lastModifiedBy>
  <cp:revision>52</cp:revision>
  <dcterms:created xsi:type="dcterms:W3CDTF">2013-11-16T08:40:52Z</dcterms:created>
  <dcterms:modified xsi:type="dcterms:W3CDTF">2013-11-20T14:29:45Z</dcterms:modified>
</cp:coreProperties>
</file>