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Delovni_list_programa_Microsoft_Office_Excel1.xlsx"/><Relationship Id="rId1" Type="http://schemas.openxmlformats.org/officeDocument/2006/relationships/image" Target="../media/image3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Delovni_list_programa_Microsoft_Office_Excel2.xlsx"/><Relationship Id="rId1" Type="http://schemas.openxmlformats.org/officeDocument/2006/relationships/image" Target="../media/image4.jpeg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Delovni_list_programa_Microsoft_Office_Excel4.xlsx"/><Relationship Id="rId1" Type="http://schemas.openxmlformats.org/officeDocument/2006/relationships/image" Target="../media/image6.jpeg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elovni_list_programa_Microsoft_Office_Excel6.xlsx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cat>
            <c:strRef>
              <c:f>List1!$A$2:$A$3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28</c:v>
                </c:pt>
                <c:pt idx="1">
                  <c:v>6</c:v>
                </c:pt>
              </c:numCache>
            </c:numRef>
          </c:val>
        </c:ser>
      </c:pie3DChart>
      <c:spPr>
        <a:blipFill>
          <a:blip xmlns:r="http://schemas.openxmlformats.org/officeDocument/2006/relationships" r:embed="rId1"/>
          <a:tile tx="0" ty="0" sx="100000" sy="100000" flip="none" algn="tl"/>
        </a:blipFill>
      </c:spPr>
    </c:plotArea>
    <c:legend>
      <c:legendPos val="r"/>
      <c:layout/>
      <c:txPr>
        <a:bodyPr/>
        <a:lstStyle/>
        <a:p>
          <a:pPr>
            <a:defRPr sz="4000"/>
          </a:pPr>
          <a:endParaRPr lang="sl-SI"/>
        </a:p>
      </c:txPr>
    </c:legend>
    <c:plotVisOnly val="1"/>
  </c:chart>
  <c:spPr>
    <a:blipFill>
      <a:blip xmlns:r="http://schemas.openxmlformats.org/officeDocument/2006/relationships" r:embed="rId1"/>
      <a:tile tx="0" ty="0" sx="100000" sy="100000" flip="none" algn="tl"/>
    </a:blipFill>
  </c:spPr>
  <c:txPr>
    <a:bodyPr/>
    <a:lstStyle/>
    <a:p>
      <a:pPr>
        <a:defRPr sz="1800"/>
      </a:pPr>
      <a:endParaRPr lang="sl-SI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  </c:v>
                </c:pt>
              </c:strCache>
            </c:strRef>
          </c:tx>
          <c:explosion val="2"/>
          <c:dPt>
            <c:idx val="0"/>
            <c:spPr>
              <a:solidFill>
                <a:srgbClr val="FFFF00"/>
              </a:solidFill>
            </c:spPr>
          </c:dPt>
          <c:cat>
            <c:strRef>
              <c:f>List1!$A$2:$A$4</c:f>
              <c:strCache>
                <c:ptCount val="3"/>
                <c:pt idx="0">
                  <c:v>DA</c:v>
                </c:pt>
                <c:pt idx="1">
                  <c:v>VČASIH</c:v>
                </c:pt>
                <c:pt idx="2">
                  <c:v>NE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20</c:v>
                </c:pt>
                <c:pt idx="1">
                  <c:v>13</c:v>
                </c:pt>
                <c:pt idx="2">
                  <c:v>1.4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4000" baseline="0">
                <a:solidFill>
                  <a:srgbClr val="FFFF00"/>
                </a:solidFill>
              </a:defRPr>
            </a:pPr>
            <a:endParaRPr lang="sl-SI"/>
          </a:p>
        </c:txPr>
      </c:legendEntry>
      <c:legendEntry>
        <c:idx val="1"/>
        <c:txPr>
          <a:bodyPr/>
          <a:lstStyle/>
          <a:p>
            <a:pPr>
              <a:defRPr sz="4000" baseline="0">
                <a:solidFill>
                  <a:schemeClr val="accent2">
                    <a:lumMod val="75000"/>
                  </a:schemeClr>
                </a:solidFill>
              </a:defRPr>
            </a:pPr>
            <a:endParaRPr lang="sl-SI"/>
          </a:p>
        </c:txPr>
      </c:legendEntry>
      <c:legendEntry>
        <c:idx val="2"/>
        <c:txPr>
          <a:bodyPr/>
          <a:lstStyle/>
          <a:p>
            <a:pPr>
              <a:defRPr sz="4000" baseline="0">
                <a:solidFill>
                  <a:srgbClr val="92D050"/>
                </a:solidFill>
              </a:defRPr>
            </a:pPr>
            <a:endParaRPr lang="sl-SI"/>
          </a:p>
        </c:txPr>
      </c:legendEntry>
      <c:layout/>
    </c:legend>
    <c:plotVisOnly val="1"/>
  </c:chart>
  <c:spPr>
    <a:blipFill>
      <a:blip xmlns:r="http://schemas.openxmlformats.org/officeDocument/2006/relationships" r:embed="rId1"/>
      <a:tile tx="0" ty="0" sx="100000" sy="100000" flip="none" algn="tl"/>
    </a:blipFill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title>
      <c:layout/>
    </c:title>
    <c:plotArea>
      <c:layout>
        <c:manualLayout>
          <c:layoutTarget val="inner"/>
          <c:xMode val="edge"/>
          <c:yMode val="edge"/>
          <c:x val="0.1248499190260792"/>
          <c:y val="0.10256554961346555"/>
          <c:w val="0.87337703132853206"/>
          <c:h val="0.84071437184897368"/>
        </c:manualLayout>
      </c:layout>
      <c:barChart>
        <c:barDir val="col"/>
        <c:grouping val="stacked"/>
        <c:ser>
          <c:idx val="0"/>
          <c:order val="0"/>
          <c:tx>
            <c:strRef>
              <c:f>List1!$B$1</c:f>
              <c:strCache>
                <c:ptCount val="1"/>
                <c:pt idx="0">
                  <c:v>  </c:v>
                </c:pt>
              </c:strCache>
            </c:strRef>
          </c:tx>
          <c:dPt>
            <c:idx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List1!$A$2:$A$4</c:f>
              <c:strCache>
                <c:ptCount val="3"/>
                <c:pt idx="0">
                  <c:v>REDNO SE BOM TRUDIL NAPREJ</c:v>
                </c:pt>
                <c:pt idx="1">
                  <c:v>TAKŠNA SKRB SE MI NE ZDI POTREBNA</c:v>
                </c:pt>
                <c:pt idx="2">
                  <c:v>VČASIH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31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overlap val="100"/>
        <c:axId val="62787968"/>
        <c:axId val="62790272"/>
      </c:barChart>
      <c:catAx>
        <c:axId val="62787968"/>
        <c:scaling>
          <c:orientation val="minMax"/>
        </c:scaling>
        <c:axPos val="b"/>
        <c:tickLblPos val="nextTo"/>
        <c:crossAx val="62790272"/>
        <c:crosses val="autoZero"/>
        <c:auto val="1"/>
        <c:lblAlgn val="ctr"/>
        <c:lblOffset val="100"/>
      </c:catAx>
      <c:valAx>
        <c:axId val="62790272"/>
        <c:scaling>
          <c:orientation val="minMax"/>
        </c:scaling>
        <c:axPos val="l"/>
        <c:majorGridlines/>
        <c:numFmt formatCode="General" sourceLinked="1"/>
        <c:tickLblPos val="nextTo"/>
        <c:crossAx val="62787968"/>
        <c:crosses val="autoZero"/>
        <c:crossBetween val="between"/>
      </c:valAx>
    </c:plotArea>
    <c:plotVisOnly val="1"/>
  </c:chart>
  <c:spPr>
    <a:solidFill>
      <a:srgbClr val="FFC000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view3D>
      <c:rAngAx val="1"/>
    </c:view3D>
    <c:sideWall>
      <c:spPr>
        <a:blipFill>
          <a:blip xmlns:r="http://schemas.openxmlformats.org/officeDocument/2006/relationships" r:embed="rId1"/>
          <a:tile tx="0" ty="0" sx="100000" sy="100000" flip="none" algn="tl"/>
        </a:blipFill>
      </c:spPr>
    </c:sideWall>
    <c:backWall>
      <c:spPr>
        <a:blipFill>
          <a:blip xmlns:r="http://schemas.openxmlformats.org/officeDocument/2006/relationships" r:embed="rId1"/>
          <a:tile tx="0" ty="0" sx="100000" sy="100000" flip="none" algn="tl"/>
        </a:blipFill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Nizi 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List1!$A$2:$A$5</c:f>
              <c:strCache>
                <c:ptCount val="4"/>
                <c:pt idx="0">
                  <c:v>REDNO</c:v>
                </c:pt>
                <c:pt idx="1">
                  <c:v>OBČASNO</c:v>
                </c:pt>
                <c:pt idx="2">
                  <c:v>NISEM</c:v>
                </c:pt>
                <c:pt idx="3">
                  <c:v>Z ZAMUDO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19</c:v>
                </c:pt>
                <c:pt idx="1">
                  <c:v>11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Nizi 2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REDNO</c:v>
                </c:pt>
                <c:pt idx="1">
                  <c:v>OBČASNO</c:v>
                </c:pt>
                <c:pt idx="2">
                  <c:v>NISEM</c:v>
                </c:pt>
                <c:pt idx="3">
                  <c:v>Z ZAMUDO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Nizi 3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REDNO</c:v>
                </c:pt>
                <c:pt idx="1">
                  <c:v>OBČASNO</c:v>
                </c:pt>
                <c:pt idx="2">
                  <c:v>NISEM</c:v>
                </c:pt>
                <c:pt idx="3">
                  <c:v>Z ZAMUDO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</c:numCache>
            </c:numRef>
          </c:val>
        </c:ser>
        <c:shape val="cone"/>
        <c:axId val="87966464"/>
        <c:axId val="92543616"/>
        <c:axId val="0"/>
      </c:bar3DChart>
      <c:catAx>
        <c:axId val="87966464"/>
        <c:scaling>
          <c:orientation val="minMax"/>
        </c:scaling>
        <c:axPos val="b"/>
        <c:tickLblPos val="nextTo"/>
        <c:crossAx val="92543616"/>
        <c:crosses val="autoZero"/>
        <c:auto val="1"/>
        <c:lblAlgn val="ctr"/>
        <c:lblOffset val="100"/>
      </c:catAx>
      <c:valAx>
        <c:axId val="92543616"/>
        <c:scaling>
          <c:orientation val="minMax"/>
        </c:scaling>
        <c:axPos val="l"/>
        <c:majorGridlines/>
        <c:numFmt formatCode="General" sourceLinked="1"/>
        <c:tickLblPos val="nextTo"/>
        <c:crossAx val="87966464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style val="41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 4</c:v>
                </c:pt>
              </c:strCache>
            </c:strRef>
          </c:tx>
          <c:cat>
            <c:strRef>
              <c:f>List1!$A$2:$A$3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34</c:v>
                </c:pt>
                <c:pt idx="1">
                  <c:v>1</c:v>
                </c:pt>
              </c:numCache>
            </c:numRef>
          </c:val>
        </c:ser>
        <c:shape val="box"/>
        <c:axId val="75864320"/>
        <c:axId val="85574400"/>
        <c:axId val="0"/>
      </c:bar3DChart>
      <c:catAx>
        <c:axId val="75864320"/>
        <c:scaling>
          <c:orientation val="minMax"/>
        </c:scaling>
        <c:delete val="1"/>
        <c:axPos val="l"/>
        <c:numFmt formatCode="General" sourceLinked="1"/>
        <c:tickLblPos val="nextTo"/>
        <c:crossAx val="85574400"/>
        <c:crosses val="autoZero"/>
        <c:auto val="1"/>
        <c:lblAlgn val="ctr"/>
        <c:lblOffset val="100"/>
      </c:catAx>
      <c:valAx>
        <c:axId val="85574400"/>
        <c:scaling>
          <c:orientation val="minMax"/>
        </c:scaling>
        <c:axPos val="b"/>
        <c:majorGridlines/>
        <c:numFmt formatCode="General" sourceLinked="1"/>
        <c:tickLblPos val="nextTo"/>
        <c:crossAx val="758643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sl-SI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autoTitleDeleted val="1"/>
    <c:view3D>
      <c:perspective val="30"/>
    </c:view3D>
    <c:sideWall>
      <c:spPr>
        <a:blipFill>
          <a:blip xmlns:r="http://schemas.openxmlformats.org/officeDocument/2006/relationships" r:embed="rId1"/>
          <a:tile tx="0" ty="0" sx="100000" sy="100000" flip="none" algn="tl"/>
        </a:blipFill>
      </c:spPr>
    </c:sideWall>
    <c:backWall>
      <c:spPr>
        <a:blipFill>
          <a:blip xmlns:r="http://schemas.openxmlformats.org/officeDocument/2006/relationships" r:embed="rId1"/>
          <a:tile tx="0" ty="0" sx="100000" sy="100000" flip="none" algn="tl"/>
        </a:blipFill>
      </c:spPr>
    </c:backWall>
    <c:plotArea>
      <c:layout/>
      <c:bar3DChart>
        <c:barDir val="col"/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Stolpec1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32EE71"/>
              </a:solidFill>
            </c:spPr>
          </c:dPt>
          <c:dPt>
            <c:idx val="3"/>
            <c:spPr>
              <a:solidFill>
                <a:srgbClr val="CCFF33"/>
              </a:solidFill>
            </c:spPr>
          </c:dPt>
          <c:dPt>
            <c:idx val="4"/>
            <c:spPr>
              <a:solidFill>
                <a:srgbClr val="00CC66"/>
              </a:solidFill>
            </c:spPr>
          </c:dPt>
          <c:cat>
            <c:strRef>
              <c:f>List1!$A$2:$A$6</c:f>
              <c:strCache>
                <c:ptCount val="5"/>
                <c:pt idx="0">
                  <c:v>KER SEM VIDEL, KAJ VSE NAREDIM DOMA</c:v>
                </c:pt>
                <c:pt idx="1">
                  <c:v>SEM DELAL Z VELIKIM VESELJEM (S STARŠI)</c:v>
                </c:pt>
                <c:pt idx="2">
                  <c:v>KER SI RADA ZAPISUJEM/RIŠEM</c:v>
                </c:pt>
                <c:pt idx="3">
                  <c:v>KER NE RABI DELATI SAMO MAMA</c:v>
                </c:pt>
                <c:pt idx="4">
                  <c:v>KER SEM DOBIL NAGRADO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9</c:v>
                </c:pt>
                <c:pt idx="1">
                  <c:v>11</c:v>
                </c:pt>
                <c:pt idx="2">
                  <c:v>4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shape val="cone"/>
        <c:axId val="103940864"/>
        <c:axId val="104052992"/>
        <c:axId val="51555840"/>
      </c:bar3DChart>
      <c:catAx>
        <c:axId val="103940864"/>
        <c:scaling>
          <c:orientation val="minMax"/>
        </c:scaling>
        <c:axPos val="b"/>
        <c:tickLblPos val="nextTo"/>
        <c:crossAx val="104052992"/>
        <c:crosses val="autoZero"/>
        <c:auto val="1"/>
        <c:lblAlgn val="ctr"/>
        <c:lblOffset val="100"/>
      </c:catAx>
      <c:valAx>
        <c:axId val="104052992"/>
        <c:scaling>
          <c:orientation val="minMax"/>
        </c:scaling>
        <c:axPos val="l"/>
        <c:majorGridlines/>
        <c:numFmt formatCode="General" sourceLinked="1"/>
        <c:tickLblPos val="nextTo"/>
        <c:crossAx val="103940864"/>
        <c:crosses val="autoZero"/>
        <c:crossBetween val="between"/>
      </c:valAx>
      <c:serAx>
        <c:axId val="51555840"/>
        <c:scaling>
          <c:orientation val="minMax"/>
        </c:scaling>
        <c:delete val="1"/>
        <c:axPos val="b"/>
        <c:tickLblPos val="nextTo"/>
        <c:crossAx val="104052992"/>
        <c:crosses val="autoZero"/>
      </c:serAx>
      <c:spPr>
        <a:blipFill>
          <a:blip xmlns:r="http://schemas.openxmlformats.org/officeDocument/2006/relationships" r:embed="rId2"/>
          <a:tile tx="0" ty="0" sx="100000" sy="100000" flip="none" algn="tl"/>
        </a:blipFill>
      </c:spPr>
    </c:plotArea>
    <c:plotVisOnly val="1"/>
  </c:chart>
  <c:externalData r:id="rId3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2FDB-641D-4EBA-8491-C6E1A844C757}" type="datetimeFigureOut">
              <a:rPr lang="sl-SI" smtClean="0"/>
              <a:t>3.11.2010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70F0A-3303-4F47-9CF9-7AD9E3F6474C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0" y="0"/>
            <a:ext cx="9144000" cy="760208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                                            </a:t>
            </a:r>
            <a:r>
              <a:rPr lang="sl-SI" sz="10000" dirty="0" smtClean="0">
                <a:solidFill>
                  <a:srgbClr val="FF0000"/>
                </a:solidFill>
                <a:latin typeface="Algerian" pitchFamily="82" charset="0"/>
              </a:rPr>
              <a:t>ANKETA</a:t>
            </a:r>
          </a:p>
          <a:p>
            <a:pPr algn="ctr"/>
            <a:endParaRPr lang="sl-SI" sz="10000" dirty="0">
              <a:solidFill>
                <a:srgbClr val="FF0000"/>
              </a:solidFill>
              <a:latin typeface="Algerian" pitchFamily="82" charset="0"/>
            </a:endParaRPr>
          </a:p>
          <a:p>
            <a:pPr algn="ctr"/>
            <a:r>
              <a:rPr lang="sl-SI" sz="7200" dirty="0" smtClean="0">
                <a:solidFill>
                  <a:srgbClr val="FF0000"/>
                </a:solidFill>
                <a:latin typeface="Algerian" pitchFamily="82" charset="0"/>
              </a:rPr>
              <a:t>  </a:t>
            </a:r>
            <a:r>
              <a:rPr lang="sl-SI" sz="7200" dirty="0" smtClean="0">
                <a:solidFill>
                  <a:srgbClr val="FFFF00"/>
                </a:solidFill>
                <a:latin typeface="Forte" pitchFamily="66" charset="0"/>
              </a:rPr>
              <a:t>SKRBIM ZA UREJENOST</a:t>
            </a:r>
          </a:p>
          <a:p>
            <a:pPr algn="ctr"/>
            <a:endParaRPr lang="sl-SI" sz="7200" dirty="0">
              <a:solidFill>
                <a:srgbClr val="FFFF00"/>
              </a:solidFill>
              <a:latin typeface="Forte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l-SI" sz="3200" dirty="0" smtClean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1.  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Se ti je zdelo potrebno nadziranje pospravljanja?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Grafikon 3"/>
          <p:cNvGraphicFramePr/>
          <p:nvPr/>
        </p:nvGraphicFramePr>
        <p:xfrm>
          <a:off x="0" y="571480"/>
          <a:ext cx="9144000" cy="6429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152400" y="152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304800" y="304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l-SI" sz="32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Footlight MT Light" pitchFamily="18" charset="0"/>
                <a:cs typeface="Times New Roman" pitchFamily="18" charset="0"/>
              </a:rPr>
              <a:t>2.  SI BIL BOLJ VESTEN KOT DRUGAČE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Grafikon 5"/>
          <p:cNvGraphicFramePr/>
          <p:nvPr/>
        </p:nvGraphicFramePr>
        <p:xfrm>
          <a:off x="21771" y="642918"/>
          <a:ext cx="9122229" cy="6215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6477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0"/>
            <a:ext cx="307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591087" cy="73866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l-SI" sz="2400" dirty="0" smtClean="0">
                <a:solidFill>
                  <a:srgbClr val="580000"/>
                </a:solidFill>
                <a:latin typeface="Lucida Console" pitchFamily="49" charset="0"/>
                <a:ea typeface="Calibri" pitchFamily="34" charset="0"/>
                <a:cs typeface="Times New Roman" pitchFamily="18" charset="0"/>
              </a:rPr>
              <a:t>3.  </a:t>
            </a:r>
            <a:r>
              <a:rPr kumimoji="0" lang="sl-SI" sz="24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Lucida Console" pitchFamily="49" charset="0"/>
                <a:ea typeface="Calibri" pitchFamily="34" charset="0"/>
                <a:cs typeface="Times New Roman" pitchFamily="18" charset="0"/>
              </a:rPr>
              <a:t> Kakšna bo </a:t>
            </a:r>
            <a:r>
              <a:rPr kumimoji="0" lang="sl-SI" sz="20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Lucida Console" pitchFamily="49" charset="0"/>
                <a:ea typeface="Calibri" pitchFamily="34" charset="0"/>
                <a:cs typeface="Times New Roman" pitchFamily="18" charset="0"/>
              </a:rPr>
              <a:t>tvoja</a:t>
            </a:r>
            <a:r>
              <a:rPr kumimoji="0" lang="sl-SI" sz="2000" b="0" i="0" u="none" strike="noStrike" cap="none" normalizeH="0" dirty="0" smtClean="0">
                <a:ln>
                  <a:noFill/>
                </a:ln>
                <a:solidFill>
                  <a:srgbClr val="580000"/>
                </a:solidFill>
                <a:effectLst/>
                <a:latin typeface="Lucida Console" pitchFamily="49" charset="0"/>
                <a:ea typeface="Calibri" pitchFamily="34" charset="0"/>
                <a:cs typeface="Times New Roman" pitchFamily="18" charset="0"/>
              </a:rPr>
              <a:t> skrb za urejenost razreda v prihodnje</a:t>
            </a:r>
            <a:endParaRPr kumimoji="0" 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onsole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Grafikon 5"/>
          <p:cNvGraphicFramePr/>
          <p:nvPr/>
        </p:nvGraphicFramePr>
        <p:xfrm>
          <a:off x="0" y="704846"/>
          <a:ext cx="9144000" cy="6153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49263" y="604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54856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l-SI" sz="3200" dirty="0" smtClean="0">
                <a:solidFill>
                  <a:srgbClr val="5800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Kako si izpolnjeval dnevnik?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Grafikon 3"/>
          <p:cNvGraphicFramePr/>
          <p:nvPr/>
        </p:nvGraphicFramePr>
        <p:xfrm>
          <a:off x="0" y="500042"/>
          <a:ext cx="9297969" cy="6357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79450" y="6391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4" name="Grafikon 3"/>
          <p:cNvGraphicFramePr/>
          <p:nvPr/>
        </p:nvGraphicFramePr>
        <p:xfrm>
          <a:off x="0" y="0"/>
          <a:ext cx="8905875" cy="604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6072206"/>
            <a:ext cx="9098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5. Ti je bilo v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č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, da si bele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ž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il 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e o svojem delu doma?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800" b="1" i="0" u="none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DA       </a:t>
            </a:r>
            <a:r>
              <a:rPr kumimoji="0" lang="sl-SI" sz="3200" b="0" i="0" u="none" strike="noStrike" cap="none" normalizeH="0" baseline="0" dirty="0" smtClean="0">
                <a:ln>
                  <a:noFill/>
                </a:ln>
                <a:solidFill>
                  <a:srgbClr val="580000"/>
                </a:solidFill>
                <a:effectLst/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Zakaj?                        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Grafikon 3"/>
          <p:cNvGraphicFramePr/>
          <p:nvPr/>
        </p:nvGraphicFramePr>
        <p:xfrm>
          <a:off x="0" y="428604"/>
          <a:ext cx="9226289" cy="6429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57200" y="6029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sl-SI" sz="11000" dirty="0" smtClean="0">
                <a:solidFill>
                  <a:srgbClr val="FFFF00"/>
                </a:solidFill>
                <a:latin typeface="Jokerman" pitchFamily="82" charset="0"/>
              </a:rPr>
              <a:t>PRIPRAVILA</a:t>
            </a:r>
            <a:r>
              <a:rPr lang="sl-SI" sz="20000" dirty="0" smtClean="0">
                <a:solidFill>
                  <a:srgbClr val="FFFF00"/>
                </a:solidFill>
              </a:rPr>
              <a:t> </a:t>
            </a:r>
            <a:r>
              <a:rPr lang="sl-SI" sz="12500" dirty="0" smtClean="0">
                <a:solidFill>
                  <a:srgbClr val="FF0000"/>
                </a:solidFill>
                <a:latin typeface="Algerian" pitchFamily="82" charset="0"/>
              </a:rPr>
              <a:t>LINA KOPŠE</a:t>
            </a:r>
          </a:p>
          <a:p>
            <a:endParaRPr lang="sl-SI" sz="125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66</Words>
  <Application>Microsoft Office PowerPoint</Application>
  <PresentationFormat>Diaprojekcija na zaslonu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0" baseType="lpstr">
      <vt:lpstr>Officeova tema</vt:lpstr>
      <vt:lpstr>Grafikon programa Microsoft Office Excel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ANKETA   </dc:title>
  <dc:creator>Uporabnik</dc:creator>
  <cp:lastModifiedBy>Uporabnik</cp:lastModifiedBy>
  <cp:revision>8</cp:revision>
  <dcterms:created xsi:type="dcterms:W3CDTF">2010-11-03T13:41:42Z</dcterms:created>
  <dcterms:modified xsi:type="dcterms:W3CDTF">2010-11-03T14:50:08Z</dcterms:modified>
</cp:coreProperties>
</file>