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8" r:id="rId11"/>
    <p:sldId id="267" r:id="rId12"/>
    <p:sldId id="265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929CDE0-FE98-41E4-B9C8-55C8A8032726}" type="datetimeFigureOut">
              <a:rPr lang="sl-SI" smtClean="0"/>
              <a:pPr/>
              <a:t>10.2.2011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78BB104-574F-4AD6-BE9C-437E2944323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sl.wikipedia.org/wiki/Slova%C5%A1k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59" y="2020888"/>
            <a:ext cx="5433482" cy="40751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114800" cy="70104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Slovaška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3572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sl-SI" sz="2800" dirty="0" smtClean="0">
                <a:solidFill>
                  <a:srgbClr val="FFFF00"/>
                </a:solidFill>
              </a:rPr>
              <a:t>VRELCI: </a:t>
            </a:r>
            <a:r>
              <a:rPr lang="sl-SI" sz="2800" dirty="0" smtClean="0"/>
              <a:t>Slovaška se ponaša z vrsto mineralnih vrelcev po vsej državi.</a:t>
            </a:r>
          </a:p>
          <a:p>
            <a:pPr algn="l"/>
            <a:r>
              <a:rPr lang="sl-SI" sz="2800" dirty="0" smtClean="0">
                <a:solidFill>
                  <a:srgbClr val="FFFF00"/>
                </a:solidFill>
              </a:rPr>
              <a:t>KRIVAN</a:t>
            </a:r>
            <a:r>
              <a:rPr lang="sl-SI" sz="2800" dirty="0" smtClean="0"/>
              <a:t>: je simbol Slovaške, leži v  Tatrah.</a:t>
            </a:r>
          </a:p>
          <a:p>
            <a:pPr algn="l"/>
            <a:r>
              <a:rPr lang="sl-SI" sz="2800" dirty="0" smtClean="0">
                <a:solidFill>
                  <a:srgbClr val="FFFF00"/>
                </a:solidFill>
              </a:rPr>
              <a:t>FAŠIANGY:</a:t>
            </a:r>
            <a:r>
              <a:rPr lang="sl-SI" sz="2800" dirty="0" smtClean="0"/>
              <a:t> je slovaško praznovanje s pesmijo, plesom in ljudmi v maskah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ZANIMIVOSTI</a:t>
            </a:r>
            <a:endParaRPr lang="sl-SI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lum bright="-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2132856"/>
            <a:ext cx="4114800" cy="3816424"/>
          </a:xfrm>
        </p:spPr>
      </p:pic>
    </p:spTree>
    <p:extLst>
      <p:ext uri="{BB962C8B-B14F-4D97-AF65-F5344CB8AC3E}">
        <p14:creationId xmlns:p14="http://schemas.microsoft.com/office/powerpoint/2010/main" xmlns="" val="12038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4022725" cy="36503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88840"/>
            <a:ext cx="3645963" cy="36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SLIKOVNI UTRINKI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28035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sl-SI" sz="2800" dirty="0" smtClean="0"/>
              <a:t>Daniel </a:t>
            </a:r>
            <a:r>
              <a:rPr lang="sl-SI" sz="2800" dirty="0" err="1" smtClean="0"/>
              <a:t>Kollar</a:t>
            </a:r>
            <a:r>
              <a:rPr lang="sl-SI" sz="2800" dirty="0" smtClean="0"/>
              <a:t>: Spoznajmo države EU: Slovaška, Radovljica, </a:t>
            </a:r>
            <a:r>
              <a:rPr lang="sl-SI" sz="2800" dirty="0" err="1" smtClean="0"/>
              <a:t>Didakta</a:t>
            </a:r>
            <a:r>
              <a:rPr lang="sl-SI" sz="2800" dirty="0" smtClean="0"/>
              <a:t>, 2006. </a:t>
            </a:r>
          </a:p>
          <a:p>
            <a:pPr algn="l"/>
            <a:endParaRPr lang="sl-SI" sz="2800" dirty="0"/>
          </a:p>
          <a:p>
            <a:r>
              <a:rPr lang="sl-SI" sz="2800" dirty="0">
                <a:hlinkClick r:id="rId2"/>
              </a:rPr>
              <a:t>http://</a:t>
            </a:r>
            <a:r>
              <a:rPr lang="sl-SI" sz="2800" dirty="0" smtClean="0">
                <a:hlinkClick r:id="rId2"/>
              </a:rPr>
              <a:t>sl.wikipedia.org/wiki/Slova%C5%A1ka</a:t>
            </a:r>
            <a:r>
              <a:rPr lang="sl-SI" sz="2800" dirty="0" smtClean="0"/>
              <a:t>, </a:t>
            </a:r>
          </a:p>
          <a:p>
            <a:r>
              <a:rPr lang="sl-SI" sz="2800" dirty="0" smtClean="0"/>
              <a:t>1. 2. 2011</a:t>
            </a:r>
            <a:endParaRPr lang="sl-SI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84784"/>
            <a:ext cx="3528392" cy="468052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114800" cy="70104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VIRI: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2604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sz="3200" dirty="0" smtClean="0"/>
              <a:t>Narod: Slovaki</a:t>
            </a:r>
          </a:p>
          <a:p>
            <a:r>
              <a:rPr lang="sl-SI" sz="3200" dirty="0" smtClean="0"/>
              <a:t>Evropska članica: DA</a:t>
            </a:r>
          </a:p>
          <a:p>
            <a:r>
              <a:rPr lang="sl-SI" sz="3200" dirty="0" smtClean="0"/>
              <a:t>Glavno mesto: Bratislava</a:t>
            </a:r>
          </a:p>
          <a:p>
            <a:r>
              <a:rPr lang="sl-SI" sz="3200" dirty="0" smtClean="0"/>
              <a:t>Valuta: EVRO (€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420888"/>
            <a:ext cx="3105150" cy="20669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114800" cy="936104"/>
          </a:xfrm>
        </p:spPr>
        <p:txBody>
          <a:bodyPr>
            <a:noAutofit/>
          </a:bodyPr>
          <a:lstStyle/>
          <a:p>
            <a:r>
              <a:rPr lang="sl-SI" sz="3200" dirty="0" smtClean="0"/>
              <a:t>OSEBNA IZKAZNICA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12150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1412776"/>
            <a:ext cx="7188957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39552" y="5085184"/>
            <a:ext cx="8424936" cy="1772816"/>
          </a:xfrm>
        </p:spPr>
        <p:txBody>
          <a:bodyPr>
            <a:noAutofit/>
          </a:bodyPr>
          <a:lstStyle/>
          <a:p>
            <a:r>
              <a:rPr lang="sl-SI" sz="3200" dirty="0" smtClean="0"/>
              <a:t> Slovaška meji na: Češko (SZ), Poljsko (S), </a:t>
            </a:r>
          </a:p>
          <a:p>
            <a:r>
              <a:rPr lang="sl-SI" sz="3200" dirty="0" smtClean="0"/>
              <a:t>Ukrajino (JV), Madžarsko (J) in Avstrijo (JZ).</a:t>
            </a:r>
            <a:endParaRPr lang="sl-SI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114800" cy="70104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LEGA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35357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4752528" cy="410445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4048" y="1268760"/>
            <a:ext cx="4032448" cy="5112568"/>
          </a:xfrm>
        </p:spPr>
        <p:txBody>
          <a:bodyPr>
            <a:noAutofit/>
          </a:bodyPr>
          <a:lstStyle/>
          <a:p>
            <a:pPr algn="l"/>
            <a:r>
              <a:rPr lang="sl-SI" sz="2800" dirty="0" smtClean="0"/>
              <a:t>Slovaška meri 49.000km2.</a:t>
            </a:r>
          </a:p>
          <a:p>
            <a:pPr algn="l"/>
            <a:r>
              <a:rPr lang="sl-SI" sz="2800" dirty="0" smtClean="0"/>
              <a:t>Je </a:t>
            </a:r>
            <a:r>
              <a:rPr lang="sl-SI" sz="2800" dirty="0"/>
              <a:t>večinoma gorata in hribovita </a:t>
            </a:r>
            <a:r>
              <a:rPr lang="sl-SI" sz="2800" dirty="0" smtClean="0"/>
              <a:t>država (Karpati). </a:t>
            </a:r>
          </a:p>
          <a:p>
            <a:pPr algn="l"/>
            <a:r>
              <a:rPr lang="sl-SI" sz="2800" b="1" dirty="0" smtClean="0"/>
              <a:t>Gerlachovský </a:t>
            </a:r>
            <a:r>
              <a:rPr lang="sl-SI" sz="2800" b="1" dirty="0"/>
              <a:t>štít </a:t>
            </a:r>
            <a:r>
              <a:rPr lang="sl-SI" sz="2800" dirty="0" smtClean="0"/>
              <a:t>je z 2.665 m </a:t>
            </a:r>
            <a:r>
              <a:rPr lang="sl-SI" sz="2800" dirty="0" err="1" smtClean="0"/>
              <a:t>nm</a:t>
            </a:r>
            <a:r>
              <a:rPr lang="sl-SI" sz="2800" dirty="0" smtClean="0"/>
              <a:t>.v. najvišji vrh. Nahaja se na severu, v visokih Tatrah. </a:t>
            </a:r>
          </a:p>
          <a:p>
            <a:pPr algn="l"/>
            <a:r>
              <a:rPr lang="sl-SI" sz="2800" dirty="0" smtClean="0"/>
              <a:t>Na JZ in JV je nekaj nižinskega sveta(porečje Donave).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114800" cy="70104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RELIEF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8980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44824"/>
            <a:ext cx="4608512" cy="324936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60032" y="1484784"/>
            <a:ext cx="4038600" cy="4968552"/>
          </a:xfrm>
        </p:spPr>
        <p:txBody>
          <a:bodyPr>
            <a:noAutofit/>
          </a:bodyPr>
          <a:lstStyle/>
          <a:p>
            <a:pPr algn="l"/>
            <a:r>
              <a:rPr lang="sl-SI" sz="2800" dirty="0" smtClean="0"/>
              <a:t>Slovaška ima zmerno </a:t>
            </a:r>
            <a:r>
              <a:rPr lang="sl-SI" sz="2800" dirty="0" smtClean="0">
                <a:solidFill>
                  <a:srgbClr val="FFFF00"/>
                </a:solidFill>
              </a:rPr>
              <a:t>celinsko</a:t>
            </a:r>
            <a:r>
              <a:rPr lang="sl-SI" sz="2800" dirty="0" smtClean="0"/>
              <a:t> podnebje ter gorsko v gorah.</a:t>
            </a:r>
          </a:p>
          <a:p>
            <a:pPr algn="l"/>
            <a:r>
              <a:rPr lang="sl-SI" sz="2800" dirty="0" smtClean="0"/>
              <a:t>Nižine  so </a:t>
            </a:r>
            <a:r>
              <a:rPr lang="sl-SI" sz="2800" dirty="0" smtClean="0">
                <a:solidFill>
                  <a:srgbClr val="FFFF00"/>
                </a:solidFill>
              </a:rPr>
              <a:t>suhe in tople </a:t>
            </a:r>
            <a:r>
              <a:rPr lang="sl-SI" sz="2800" dirty="0" smtClean="0"/>
              <a:t>in vreme pa je predvidljivo. V gorah je obratno.</a:t>
            </a:r>
          </a:p>
          <a:p>
            <a:pPr algn="l"/>
            <a:r>
              <a:rPr lang="sl-SI" sz="2800" dirty="0" smtClean="0"/>
              <a:t>Najtoplejši kraj je </a:t>
            </a:r>
            <a:r>
              <a:rPr lang="sl-SI" sz="2800" dirty="0" err="1" smtClean="0">
                <a:solidFill>
                  <a:srgbClr val="FFFF00"/>
                </a:solidFill>
              </a:rPr>
              <a:t>Podunajska</a:t>
            </a:r>
            <a:r>
              <a:rPr lang="sl-SI" sz="2800" dirty="0" smtClean="0">
                <a:solidFill>
                  <a:srgbClr val="FFFF00"/>
                </a:solidFill>
              </a:rPr>
              <a:t> nižina, </a:t>
            </a:r>
            <a:r>
              <a:rPr lang="sl-SI" sz="2800" dirty="0" smtClean="0"/>
              <a:t>najhladnejše so </a:t>
            </a:r>
            <a:r>
              <a:rPr lang="sl-SI" sz="2800" dirty="0" smtClean="0">
                <a:solidFill>
                  <a:srgbClr val="FFFF00"/>
                </a:solidFill>
              </a:rPr>
              <a:t>Tatre.</a:t>
            </a:r>
            <a:endParaRPr lang="sl-SI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114800" cy="70104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PODNEBJE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11863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48" y="1772816"/>
            <a:ext cx="4752528" cy="388843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60032" y="1340768"/>
            <a:ext cx="3966592" cy="4968552"/>
          </a:xfrm>
        </p:spPr>
        <p:txBody>
          <a:bodyPr>
            <a:normAutofit/>
          </a:bodyPr>
          <a:lstStyle/>
          <a:p>
            <a:pPr algn="l"/>
            <a:r>
              <a:rPr lang="sl-SI" sz="2800" dirty="0" smtClean="0"/>
              <a:t>V slovaških nižinah so posekali  veliko dreves, v gorah pa rastejo prostrani gozdovi.</a:t>
            </a:r>
          </a:p>
          <a:p>
            <a:pPr algn="l"/>
            <a:r>
              <a:rPr lang="sl-SI" sz="2800" dirty="0" smtClean="0">
                <a:solidFill>
                  <a:srgbClr val="FFFF00"/>
                </a:solidFill>
              </a:rPr>
              <a:t>Bukovi gozdovi </a:t>
            </a:r>
            <a:r>
              <a:rPr lang="sl-SI" sz="2800" dirty="0" smtClean="0"/>
              <a:t>so najbolj </a:t>
            </a:r>
            <a:r>
              <a:rPr lang="sl-SI" sz="2800" dirty="0" err="1" smtClean="0"/>
              <a:t>pogosi</a:t>
            </a:r>
            <a:r>
              <a:rPr lang="sl-SI" sz="2800" dirty="0" smtClean="0"/>
              <a:t>. Znani so tudi po veliko vrstah gob.</a:t>
            </a:r>
          </a:p>
          <a:p>
            <a:pPr algn="l"/>
            <a:r>
              <a:rPr lang="sl-SI" sz="2800" dirty="0" smtClean="0">
                <a:solidFill>
                  <a:srgbClr val="FFFF00"/>
                </a:solidFill>
              </a:rPr>
              <a:t>Tatrski narodni park </a:t>
            </a:r>
            <a:r>
              <a:rPr lang="sl-SI" sz="2800" dirty="0" smtClean="0"/>
              <a:t>ščiti veliko posebnih gorskih rastlin (npr. pritlikavi borovci).</a:t>
            </a:r>
            <a:endParaRPr lang="sl-SI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320480" cy="72008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RASTLINSTVO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34084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4680520" cy="432048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60032" y="1399799"/>
            <a:ext cx="3966592" cy="5472608"/>
          </a:xfrm>
        </p:spPr>
        <p:txBody>
          <a:bodyPr>
            <a:noAutofit/>
          </a:bodyPr>
          <a:lstStyle/>
          <a:p>
            <a:pPr algn="l"/>
            <a:r>
              <a:rPr lang="sl-SI" sz="2800" dirty="0" smtClean="0">
                <a:solidFill>
                  <a:srgbClr val="FFFF00"/>
                </a:solidFill>
              </a:rPr>
              <a:t>Donava</a:t>
            </a:r>
            <a:r>
              <a:rPr lang="sl-SI" sz="2800" dirty="0" smtClean="0"/>
              <a:t> je najbolj vodnata reka na Slovaškem.</a:t>
            </a:r>
          </a:p>
          <a:p>
            <a:pPr algn="l"/>
            <a:r>
              <a:rPr lang="sl-SI" sz="2800" dirty="0" smtClean="0"/>
              <a:t>Slovaška ima tudi reke </a:t>
            </a:r>
            <a:r>
              <a:rPr lang="sl-SI" sz="2800" dirty="0" err="1" smtClean="0">
                <a:solidFill>
                  <a:srgbClr val="FFFF00"/>
                </a:solidFill>
              </a:rPr>
              <a:t>Hron</a:t>
            </a:r>
            <a:r>
              <a:rPr lang="sl-SI" sz="2800" dirty="0" smtClean="0">
                <a:solidFill>
                  <a:srgbClr val="FFFF00"/>
                </a:solidFill>
              </a:rPr>
              <a:t>, </a:t>
            </a:r>
            <a:r>
              <a:rPr lang="sl-SI" sz="2800" dirty="0" err="1" smtClean="0">
                <a:solidFill>
                  <a:srgbClr val="FFFF00"/>
                </a:solidFill>
              </a:rPr>
              <a:t>Ipel</a:t>
            </a:r>
            <a:r>
              <a:rPr lang="sl-SI" sz="2800" dirty="0" smtClean="0">
                <a:solidFill>
                  <a:srgbClr val="FFFF00"/>
                </a:solidFill>
              </a:rPr>
              <a:t> in Vah </a:t>
            </a:r>
            <a:r>
              <a:rPr lang="sl-SI" sz="2800" dirty="0" smtClean="0"/>
              <a:t>(ta je najdaljša reka).</a:t>
            </a:r>
          </a:p>
          <a:p>
            <a:pPr algn="l"/>
            <a:r>
              <a:rPr lang="sl-SI" sz="2800" dirty="0" smtClean="0"/>
              <a:t>Večino jezer na Slovaškem je ledeniškega nastanka (vsako jezero je druge barve zaradi sestave in okolice).</a:t>
            </a:r>
          </a:p>
          <a:p>
            <a:pPr algn="l"/>
            <a:r>
              <a:rPr lang="sl-SI" sz="2800" dirty="0" smtClean="0"/>
              <a:t>Slovaška nima morja.</a:t>
            </a:r>
            <a:endParaRPr lang="sl-SI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960440" cy="72008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VODOVJE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30027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sl-SI" sz="3200" dirty="0" smtClean="0"/>
              <a:t>Uradni </a:t>
            </a:r>
            <a:r>
              <a:rPr lang="sl-SI" sz="3200" dirty="0" err="1" smtClean="0"/>
              <a:t>ezik</a:t>
            </a:r>
            <a:r>
              <a:rPr lang="sl-SI" sz="3200" dirty="0" smtClean="0"/>
              <a:t>:</a:t>
            </a:r>
          </a:p>
          <a:p>
            <a:pPr algn="l"/>
            <a:r>
              <a:rPr lang="sl-SI" sz="3200" dirty="0" smtClean="0">
                <a:solidFill>
                  <a:srgbClr val="FFFF00"/>
                </a:solidFill>
              </a:rPr>
              <a:t>slovaščina </a:t>
            </a:r>
          </a:p>
          <a:p>
            <a:pPr algn="l"/>
            <a:r>
              <a:rPr lang="sl-SI" sz="3200" dirty="0" smtClean="0"/>
              <a:t>Jezikovna skupina:</a:t>
            </a:r>
          </a:p>
          <a:p>
            <a:pPr algn="l"/>
            <a:r>
              <a:rPr lang="sl-SI" sz="3200" dirty="0" smtClean="0">
                <a:solidFill>
                  <a:srgbClr val="FFFF00"/>
                </a:solidFill>
              </a:rPr>
              <a:t>Slovani</a:t>
            </a:r>
          </a:p>
          <a:p>
            <a:pPr algn="l"/>
            <a:r>
              <a:rPr lang="sl-SI" sz="3200" dirty="0" smtClean="0"/>
              <a:t>Število prebivalcev: </a:t>
            </a:r>
          </a:p>
          <a:p>
            <a:pPr algn="l"/>
            <a:r>
              <a:rPr lang="sl-SI" sz="3200" dirty="0" smtClean="0">
                <a:solidFill>
                  <a:srgbClr val="FFFF00"/>
                </a:solidFill>
              </a:rPr>
              <a:t>5,4 milijona</a:t>
            </a:r>
          </a:p>
          <a:p>
            <a:pPr algn="l"/>
            <a:r>
              <a:rPr lang="sl-SI" sz="3200" dirty="0" smtClean="0"/>
              <a:t>Članica EU od 2004</a:t>
            </a:r>
            <a:endParaRPr lang="sl-SI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28800"/>
            <a:ext cx="4392488" cy="40324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PREBIVALSTVO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32140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4038600" cy="5373216"/>
          </a:xfrm>
        </p:spPr>
        <p:txBody>
          <a:bodyPr>
            <a:noAutofit/>
          </a:bodyPr>
          <a:lstStyle/>
          <a:p>
            <a:pPr algn="l"/>
            <a:r>
              <a:rPr lang="sl-SI" sz="2800" dirty="0" smtClean="0"/>
              <a:t>Slovaška je pomembna proizvajalka </a:t>
            </a:r>
            <a:r>
              <a:rPr lang="sl-SI" sz="2800" dirty="0" smtClean="0">
                <a:solidFill>
                  <a:srgbClr val="FFFF00"/>
                </a:solidFill>
              </a:rPr>
              <a:t>železa in jekla </a:t>
            </a:r>
            <a:r>
              <a:rPr lang="sl-SI" sz="2800" dirty="0" smtClean="0"/>
              <a:t>ter izdelkov iz železa. Slovaki so med največjimi proizvajalci </a:t>
            </a:r>
            <a:r>
              <a:rPr lang="sl-SI" sz="2800" dirty="0" smtClean="0">
                <a:solidFill>
                  <a:srgbClr val="FFFF00"/>
                </a:solidFill>
              </a:rPr>
              <a:t>tekstila in  bombaža.</a:t>
            </a:r>
          </a:p>
          <a:p>
            <a:pPr algn="l"/>
            <a:r>
              <a:rPr lang="sl-SI" sz="2800" dirty="0" smtClean="0"/>
              <a:t>S kmetijstvom se ukvarja malo ljudi, a je ta panoga še vedno pomembna.</a:t>
            </a:r>
          </a:p>
          <a:p>
            <a:pPr algn="l"/>
            <a:r>
              <a:rPr lang="sl-SI" sz="2800" dirty="0" smtClean="0"/>
              <a:t>Gojijo pitano in mlečno govedo, prašiče in perutnino</a:t>
            </a:r>
            <a:r>
              <a:rPr lang="sl-SI" dirty="0" smtClean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1844824"/>
            <a:ext cx="4114800" cy="40324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608512" cy="864096"/>
          </a:xfrm>
        </p:spPr>
        <p:txBody>
          <a:bodyPr>
            <a:normAutofit/>
          </a:bodyPr>
          <a:lstStyle/>
          <a:p>
            <a:r>
              <a:rPr lang="sl-SI" sz="3200" dirty="0" smtClean="0"/>
              <a:t>GOSPODARSTVO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19779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127</TotalTime>
  <Words>349</Words>
  <Application>Microsoft Office PowerPoint</Application>
  <PresentationFormat>Diaprojekcija na zaslonu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BlackTie</vt:lpstr>
      <vt:lpstr>Slovaška</vt:lpstr>
      <vt:lpstr>OSEBNA IZKAZNICA</vt:lpstr>
      <vt:lpstr>LEGA</vt:lpstr>
      <vt:lpstr>RELIEF</vt:lpstr>
      <vt:lpstr>PODNEBJE</vt:lpstr>
      <vt:lpstr>RASTLINSTVO</vt:lpstr>
      <vt:lpstr>VODOVJE</vt:lpstr>
      <vt:lpstr>PREBIVALSTVO</vt:lpstr>
      <vt:lpstr>GOSPODARSTVO</vt:lpstr>
      <vt:lpstr>ZANIMIVOSTI</vt:lpstr>
      <vt:lpstr>SLIKOVNI UTRINKI</vt:lpstr>
      <vt:lpstr>VIRI: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Slovaška</dc:title>
  <dc:creator>Windows User</dc:creator>
  <cp:lastModifiedBy>vrtačnik</cp:lastModifiedBy>
  <cp:revision>14</cp:revision>
  <dcterms:created xsi:type="dcterms:W3CDTF">2011-01-22T08:50:02Z</dcterms:created>
  <dcterms:modified xsi:type="dcterms:W3CDTF">2011-02-10T13:43:52Z</dcterms:modified>
</cp:coreProperties>
</file>