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sldIdLst>
    <p:sldId id="256" r:id="rId2"/>
    <p:sldId id="261" r:id="rId3"/>
    <p:sldId id="257" r:id="rId4"/>
    <p:sldId id="259" r:id="rId5"/>
    <p:sldId id="263" r:id="rId6"/>
    <p:sldId id="264" r:id="rId7"/>
    <p:sldId id="262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D320-96B1-BB4D-988B-E5B4335D9944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A65B-7B07-1E4F-9D01-AC6C9A862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CA65B-7B07-1E4F-9D01-AC6C9A862D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B2EBC4-FA1C-A246-8CC1-2B69F00B06D2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88574AD-333A-DE45-8BCF-C4280891B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klop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tvslo.s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Ministrski_predsednik_Portugalske&amp;action=edit&amp;redlink=1" TargetMode="External"/><Relationship Id="rId3" Type="http://schemas.openxmlformats.org/officeDocument/2006/relationships/hyperlink" Target="http://sl.wikipedia.org/wiki/Lizbona" TargetMode="External"/><Relationship Id="rId7" Type="http://schemas.openxmlformats.org/officeDocument/2006/relationships/hyperlink" Target="http://sl.wikipedia.org/wiki/An%C3%ADbal_Cavaco_Silva" TargetMode="External"/><Relationship Id="rId2" Type="http://schemas.openxmlformats.org/officeDocument/2006/relationships/hyperlink" Target="http://sl.wikipedia.org/wiki/Glavno_mes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Predsednik_Portugalske&amp;action=edit&amp;redlink=1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sl.wikipedia.org/wiki/Portugal%C5%A1%C4%8Dina" TargetMode="External"/><Relationship Id="rId10" Type="http://schemas.openxmlformats.org/officeDocument/2006/relationships/hyperlink" Target="http://sl.wikipedia.org/wiki/Prebivalstvo" TargetMode="External"/><Relationship Id="rId4" Type="http://schemas.openxmlformats.org/officeDocument/2006/relationships/hyperlink" Target="http://sl.wikipedia.org/wiki/Uradni_jezik" TargetMode="External"/><Relationship Id="rId9" Type="http://schemas.openxmlformats.org/officeDocument/2006/relationships/hyperlink" Target="http://sl.wikipedia.org/w/index.php?title=Jos%C3%A9_S%C3%B3crates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%C5%A0panija" TargetMode="External"/><Relationship Id="rId2" Type="http://schemas.openxmlformats.org/officeDocument/2006/relationships/hyperlink" Target="http://sl.wikipedia.org/wiki/Atlantski_oce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lanota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sl.wikipedia.org/w/index.php?title=Tejo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Ravnina" TargetMode="External"/><Relationship Id="rId5" Type="http://schemas.openxmlformats.org/officeDocument/2006/relationships/hyperlink" Target="http://sl.wikipedia.org/w/index.php?title=Algarve&amp;action=edit&amp;redlink=1" TargetMode="External"/><Relationship Id="rId4" Type="http://schemas.openxmlformats.org/officeDocument/2006/relationships/hyperlink" Target="http://sl.wikipedia.org/w/index.php?title=Prelomnica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PORTUGALSKA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ANDREJ FATUR</a:t>
            </a:r>
            <a:r>
              <a:rPr lang="sl-SI" dirty="0" smtClean="0"/>
              <a:t>,</a:t>
            </a:r>
            <a:r>
              <a:rPr lang="en-US" dirty="0" smtClean="0"/>
              <a:t> 7.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HVALA ZA POZORNOST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Literatura</a:t>
            </a:r>
            <a:r>
              <a:rPr lang="en-US" dirty="0" smtClean="0"/>
              <a:t>: </a:t>
            </a:r>
            <a:endParaRPr lang="sl-SI" dirty="0" smtClean="0"/>
          </a:p>
          <a:p>
            <a:r>
              <a:rPr lang="en-US" dirty="0" smtClean="0"/>
              <a:t>A. Hole</a:t>
            </a:r>
            <a:r>
              <a:rPr lang="sl-SI" dirty="0" smtClean="0"/>
              <a:t>, C. </a:t>
            </a:r>
            <a:r>
              <a:rPr lang="sl-SI" dirty="0" err="1" smtClean="0"/>
              <a:t>Beech</a:t>
            </a:r>
            <a:r>
              <a:rPr lang="sl-SI" dirty="0" smtClean="0"/>
              <a:t>: </a:t>
            </a:r>
            <a:r>
              <a:rPr lang="en-US" dirty="0" smtClean="0"/>
              <a:t>PORTUGAL:, </a:t>
            </a:r>
            <a:r>
              <a:rPr lang="sl-SI" dirty="0" smtClean="0"/>
              <a:t>L</a:t>
            </a:r>
            <a:r>
              <a:rPr lang="en-US" dirty="0" err="1" smtClean="0"/>
              <a:t>onely</a:t>
            </a:r>
            <a:r>
              <a:rPr lang="en-US" dirty="0" smtClean="0"/>
              <a:t> </a:t>
            </a:r>
            <a:r>
              <a:rPr lang="sl-SI" dirty="0" smtClean="0"/>
              <a:t>P</a:t>
            </a:r>
            <a:r>
              <a:rPr lang="en-US" dirty="0" err="1" smtClean="0"/>
              <a:t>lanet</a:t>
            </a:r>
            <a:r>
              <a:rPr lang="sl-SI" dirty="0" smtClean="0"/>
              <a:t>, 2005.</a:t>
            </a:r>
            <a:endParaRPr lang="en-US" dirty="0" smtClean="0"/>
          </a:p>
          <a:p>
            <a:r>
              <a:rPr lang="en-US" dirty="0" smtClean="0"/>
              <a:t>T. Jepson</a:t>
            </a:r>
            <a:r>
              <a:rPr lang="sl-SI" dirty="0" smtClean="0"/>
              <a:t>: </a:t>
            </a:r>
            <a:r>
              <a:rPr lang="en-US" dirty="0" smtClean="0"/>
              <a:t>PORTUGALSKA</a:t>
            </a:r>
            <a:r>
              <a:rPr lang="sl-SI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Svetovni</a:t>
            </a:r>
            <a:r>
              <a:rPr lang="en-US" dirty="0" smtClean="0"/>
              <a:t> </a:t>
            </a:r>
            <a:r>
              <a:rPr lang="en-US" dirty="0" err="1" smtClean="0"/>
              <a:t>popotnik</a:t>
            </a:r>
            <a:r>
              <a:rPr lang="sl-SI" dirty="0" smtClean="0"/>
              <a:t>, Ljubljana: </a:t>
            </a:r>
            <a:r>
              <a:rPr lang="sl-SI" smtClean="0"/>
              <a:t>Mladinska knjiga, 2001.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www.wikipedia.org</a:t>
            </a:r>
            <a:r>
              <a:rPr lang="sl-SI" dirty="0" smtClean="0"/>
              <a:t>, 8. 12. 2010.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www.odklop.com</a:t>
            </a:r>
            <a:r>
              <a:rPr lang="sl-SI" dirty="0" smtClean="0"/>
              <a:t>, 8. 12. 2010.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www.rtvslo.si</a:t>
            </a:r>
            <a:r>
              <a:rPr lang="sl-SI" dirty="0" smtClean="0"/>
              <a:t>, 8. 12. 2010.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 IN PREBIVALSTVO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31000"/>
              <a:buFont typeface="Arial"/>
              <a:buChar char="•"/>
            </a:pPr>
            <a:r>
              <a:rPr lang="sl-SI" b="1" dirty="0" smtClean="0">
                <a:hlinkClick r:id="rId2" tooltip="Glavno mesto"/>
              </a:rPr>
              <a:t>G</a:t>
            </a:r>
            <a:r>
              <a:rPr lang="en-US" b="1" dirty="0" smtClean="0">
                <a:hlinkClick r:id="rId2" tooltip="Glavno mesto"/>
              </a:rPr>
              <a:t>lavno mesto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3" tooltip="Lizbona"/>
              </a:rPr>
              <a:t>Lizbona</a:t>
            </a:r>
            <a:endParaRPr lang="sl-SI" dirty="0" smtClean="0"/>
          </a:p>
          <a:p>
            <a:pPr>
              <a:buSzPct val="131000"/>
              <a:buFont typeface="Arial"/>
              <a:buChar char="•"/>
            </a:pPr>
            <a:r>
              <a:rPr lang="sl-SI" dirty="0" smtClean="0">
                <a:hlinkClick r:id="rId4" tooltip="Uradni jezik"/>
              </a:rPr>
              <a:t>U</a:t>
            </a:r>
            <a:r>
              <a:rPr lang="en-US" dirty="0" smtClean="0">
                <a:hlinkClick r:id="rId4" tooltip="Uradni jezik"/>
              </a:rPr>
              <a:t>radni jeziki</a:t>
            </a:r>
            <a:r>
              <a:rPr lang="en-US" dirty="0" smtClean="0"/>
              <a:t>: </a:t>
            </a:r>
            <a:r>
              <a:rPr lang="en-US" dirty="0" smtClean="0">
                <a:hlinkClick r:id="rId5" tooltip="Portugalščina"/>
              </a:rPr>
              <a:t>portugalščina</a:t>
            </a:r>
            <a:r>
              <a:rPr lang="en-US" dirty="0" smtClean="0"/>
              <a:t>  </a:t>
            </a:r>
            <a:r>
              <a:rPr lang="sl-SI" dirty="0" smtClean="0"/>
              <a:t>(Romani)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>
                <a:hlinkClick r:id="rId6" tooltip="Predsednik Portugalske (stran ne obstaja)"/>
              </a:rPr>
              <a:t>Predsednik</a:t>
            </a:r>
            <a:r>
              <a:rPr lang="en-US" dirty="0" smtClean="0"/>
              <a:t>: </a:t>
            </a:r>
            <a:r>
              <a:rPr lang="en-US" dirty="0" smtClean="0">
                <a:hlinkClick r:id="rId7" tooltip="Aníbal Cavaco Silva"/>
              </a:rPr>
              <a:t>Aníbal Cavaco Silva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hlinkClick r:id="rId8" tooltip="Ministrski predsednik Portugalske (stran ne obstaja)"/>
              </a:rPr>
              <a:t>Ministrski predsednik</a:t>
            </a:r>
            <a:r>
              <a:rPr lang="en-US" dirty="0" smtClean="0"/>
              <a:t>: </a:t>
            </a:r>
            <a:r>
              <a:rPr lang="en-US" dirty="0" smtClean="0">
                <a:hlinkClick r:id="rId9" tooltip="José Sócrates (stran ne obstaja)"/>
              </a:rPr>
              <a:t>José Sócrates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hlinkClick r:id="rId10" tooltip="Prebivalstvo"/>
              </a:rPr>
              <a:t>Prebivalstvo</a:t>
            </a:r>
            <a:r>
              <a:rPr lang="en-US" dirty="0" smtClean="0"/>
              <a:t>:10.605.870 </a:t>
            </a:r>
            <a:r>
              <a:rPr lang="sl-SI" dirty="0" smtClean="0"/>
              <a:t>prebivalcev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Gostota</a:t>
            </a:r>
            <a:r>
              <a:rPr lang="en-US" dirty="0" smtClean="0">
                <a:solidFill>
                  <a:srgbClr val="7030A0"/>
                </a:solidFill>
              </a:rPr>
              <a:t> p</a:t>
            </a:r>
            <a:r>
              <a:rPr lang="sl-SI" dirty="0" err="1" smtClean="0">
                <a:solidFill>
                  <a:srgbClr val="7030A0"/>
                </a:solidFill>
              </a:rPr>
              <a:t>oseljenosti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smtClean="0"/>
              <a:t>115,1/km²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Površina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smtClean="0"/>
              <a:t> 92.090 km² (110.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1981200"/>
            <a:ext cx="127000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1"/>
            <a:ext cx="3803526" cy="4343400"/>
          </a:xfrm>
        </p:spPr>
        <p:txBody>
          <a:bodyPr/>
          <a:lstStyle/>
          <a:p>
            <a:r>
              <a:rPr lang="en-US" dirty="0" err="1" smtClean="0"/>
              <a:t>Jugozahod</a:t>
            </a:r>
            <a:r>
              <a:rPr lang="sl-SI" dirty="0" smtClean="0"/>
              <a:t>ni del</a:t>
            </a:r>
            <a:r>
              <a:rPr lang="en-US" dirty="0" smtClean="0"/>
              <a:t> </a:t>
            </a:r>
            <a:r>
              <a:rPr lang="en-US" dirty="0" err="1" smtClean="0"/>
              <a:t>celinske</a:t>
            </a:r>
            <a:r>
              <a:rPr lang="en-US" dirty="0" smtClean="0"/>
              <a:t> </a:t>
            </a:r>
            <a:r>
              <a:rPr lang="en-US" dirty="0" err="1" smtClean="0"/>
              <a:t>Evrope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Iberskem</a:t>
            </a:r>
            <a:r>
              <a:rPr lang="en-US" dirty="0" smtClean="0"/>
              <a:t> </a:t>
            </a:r>
            <a:r>
              <a:rPr lang="en-US" dirty="0" err="1" smtClean="0"/>
              <a:t>polotoku</a:t>
            </a:r>
            <a:endParaRPr lang="en-US" dirty="0" smtClean="0"/>
          </a:p>
          <a:p>
            <a:r>
              <a:rPr lang="en-US" dirty="0" smtClean="0"/>
              <a:t> Na </a:t>
            </a:r>
            <a:r>
              <a:rPr lang="en-US" dirty="0" err="1" smtClean="0"/>
              <a:t>zahodu</a:t>
            </a:r>
            <a:r>
              <a:rPr lang="en-US" dirty="0" smtClean="0"/>
              <a:t> in </a:t>
            </a:r>
            <a:r>
              <a:rPr lang="en-US" dirty="0" err="1" smtClean="0"/>
              <a:t>jugu</a:t>
            </a:r>
            <a:r>
              <a:rPr lang="en-US" dirty="0" smtClean="0"/>
              <a:t> </a:t>
            </a:r>
            <a:r>
              <a:rPr lang="en-US" dirty="0" err="1" smtClean="0"/>
              <a:t>meji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>
                <a:hlinkClick r:id="rId2" tooltip="Atlantski ocean"/>
              </a:rPr>
              <a:t>Atlantski ocean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severu</a:t>
            </a:r>
            <a:r>
              <a:rPr lang="en-US" dirty="0" smtClean="0"/>
              <a:t> in </a:t>
            </a:r>
            <a:r>
              <a:rPr lang="en-US" dirty="0" err="1" smtClean="0"/>
              <a:t>vzhodu</a:t>
            </a:r>
            <a:r>
              <a:rPr lang="en-US" dirty="0" smtClean="0"/>
              <a:t> pa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>
                <a:hlinkClick r:id="rId3" tooltip="Španija"/>
              </a:rPr>
              <a:t>Španijo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700808"/>
            <a:ext cx="4680521" cy="377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7" y="1600201"/>
            <a:ext cx="5747743" cy="434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Celinsk</a:t>
            </a:r>
            <a:r>
              <a:rPr lang="sl-SI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Portugalsk</a:t>
            </a:r>
            <a:r>
              <a:rPr lang="sl-SI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rek</a:t>
            </a:r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hlinkClick r:id="rId2" tooltip="Tejo (stran ne obstaja)"/>
              </a:rPr>
              <a:t>Tejo</a:t>
            </a:r>
            <a:r>
              <a:rPr lang="en-US" dirty="0" smtClean="0"/>
              <a:t> deli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en-US" dirty="0" err="1" smtClean="0"/>
              <a:t>Pokrajina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severu</a:t>
            </a:r>
            <a:r>
              <a:rPr lang="en-US" dirty="0" smtClean="0"/>
              <a:t> je v </a:t>
            </a:r>
            <a:r>
              <a:rPr lang="en-US" dirty="0" err="1" smtClean="0"/>
              <a:t>notranjem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gorata</a:t>
            </a:r>
            <a:r>
              <a:rPr lang="en-US" dirty="0" smtClean="0"/>
              <a:t> s </a:t>
            </a:r>
            <a:r>
              <a:rPr lang="en-US" dirty="0" smtClean="0">
                <a:hlinkClick r:id="rId3" tooltip="Planota"/>
              </a:rPr>
              <a:t>planotami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štirih</a:t>
            </a:r>
            <a:r>
              <a:rPr lang="en-US" dirty="0" smtClean="0"/>
              <a:t> </a:t>
            </a:r>
            <a:r>
              <a:rPr lang="en-US" dirty="0" smtClean="0">
                <a:hlinkClick r:id="rId4" tooltip="Prelomnica (stran ne obstaja)"/>
              </a:rPr>
              <a:t>prelomnicah</a:t>
            </a:r>
            <a:r>
              <a:rPr lang="en-US" dirty="0" smtClean="0"/>
              <a:t> deli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ustrezna</a:t>
            </a:r>
            <a:r>
              <a:rPr lang="en-US" dirty="0" smtClean="0"/>
              <a:t> </a:t>
            </a:r>
            <a:r>
              <a:rPr lang="en-US" dirty="0" err="1" smtClean="0"/>
              <a:t>kmetijska</a:t>
            </a:r>
            <a:r>
              <a:rPr lang="en-US" dirty="0" smtClean="0"/>
              <a:t> </a:t>
            </a:r>
            <a:r>
              <a:rPr lang="en-US" dirty="0" err="1" smtClean="0"/>
              <a:t>področja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jugu</a:t>
            </a:r>
            <a:r>
              <a:rPr lang="en-US" dirty="0" smtClean="0"/>
              <a:t> je </a:t>
            </a:r>
            <a:r>
              <a:rPr lang="en-US" dirty="0" err="1" smtClean="0"/>
              <a:t>vse</a:t>
            </a:r>
            <a:r>
              <a:rPr lang="en-US" dirty="0" smtClean="0"/>
              <a:t> do </a:t>
            </a:r>
            <a:r>
              <a:rPr lang="en-US" dirty="0" err="1" smtClean="0"/>
              <a:t>pokrajine</a:t>
            </a:r>
            <a:r>
              <a:rPr lang="en-US" dirty="0" smtClean="0"/>
              <a:t> </a:t>
            </a:r>
            <a:r>
              <a:rPr lang="en-US" dirty="0" smtClean="0">
                <a:hlinkClick r:id="rId5" tooltip="Algarve (stran ne obstaja)"/>
              </a:rPr>
              <a:t>Algarve</a:t>
            </a:r>
            <a:r>
              <a:rPr lang="en-US" dirty="0" smtClean="0"/>
              <a:t> </a:t>
            </a:r>
            <a:r>
              <a:rPr lang="en-US" dirty="0" err="1" smtClean="0"/>
              <a:t>dežela</a:t>
            </a:r>
            <a:r>
              <a:rPr lang="en-US" dirty="0" smtClean="0"/>
              <a:t> </a:t>
            </a:r>
            <a:r>
              <a:rPr lang="en-US" dirty="0" err="1" smtClean="0"/>
              <a:t>pretežno</a:t>
            </a:r>
            <a:r>
              <a:rPr lang="en-US" dirty="0" smtClean="0"/>
              <a:t> </a:t>
            </a:r>
            <a:r>
              <a:rPr lang="en-US" dirty="0" err="1" smtClean="0">
                <a:hlinkClick r:id="rId6" tooltip="Ravnina"/>
              </a:rPr>
              <a:t>ravninska</a:t>
            </a:r>
            <a:r>
              <a:rPr lang="sl-SI" dirty="0" smtClean="0"/>
              <a:t>,</a:t>
            </a:r>
            <a:r>
              <a:rPr lang="en-US" dirty="0" smtClean="0"/>
              <a:t> z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toplejšimi</a:t>
            </a:r>
            <a:r>
              <a:rPr lang="en-US" dirty="0" smtClean="0"/>
              <a:t> in </a:t>
            </a: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suhimi</a:t>
            </a:r>
            <a:r>
              <a:rPr lang="en-US" dirty="0" smtClean="0"/>
              <a:t> </a:t>
            </a:r>
            <a:r>
              <a:rPr lang="en-US" dirty="0" err="1" smtClean="0"/>
              <a:t>razmerami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75" y="1600201"/>
            <a:ext cx="2210256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PODNEBJE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3" y="1600201"/>
            <a:ext cx="5963767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severu</a:t>
            </a:r>
            <a:r>
              <a:rPr lang="en-US" dirty="0" smtClean="0"/>
              <a:t> </a:t>
            </a:r>
            <a:r>
              <a:rPr lang="en-US" dirty="0" err="1" smtClean="0"/>
              <a:t>Portugalske</a:t>
            </a:r>
            <a:r>
              <a:rPr lang="en-US" dirty="0" smtClean="0"/>
              <a:t> je </a:t>
            </a:r>
            <a:r>
              <a:rPr lang="en-US" dirty="0" err="1" smtClean="0"/>
              <a:t>podnebje</a:t>
            </a:r>
            <a:r>
              <a:rPr lang="en-US" dirty="0" smtClean="0"/>
              <a:t> </a:t>
            </a:r>
            <a:r>
              <a:rPr lang="en-US" b="1" dirty="0" err="1" smtClean="0"/>
              <a:t>oceansko</a:t>
            </a:r>
            <a:r>
              <a:rPr lang="en-US" dirty="0" smtClean="0"/>
              <a:t>, s </a:t>
            </a:r>
            <a:r>
              <a:rPr lang="en-US" dirty="0" err="1" smtClean="0"/>
              <a:t>svežimi</a:t>
            </a:r>
            <a:r>
              <a:rPr lang="en-US" dirty="0" smtClean="0"/>
              <a:t> </a:t>
            </a:r>
            <a:r>
              <a:rPr lang="en-US" dirty="0" err="1" smtClean="0"/>
              <a:t>poletji</a:t>
            </a:r>
            <a:r>
              <a:rPr lang="en-US" dirty="0" smtClean="0"/>
              <a:t> in </a:t>
            </a:r>
            <a:r>
              <a:rPr lang="en-US" dirty="0" err="1" smtClean="0"/>
              <a:t>milimi</a:t>
            </a:r>
            <a:r>
              <a:rPr lang="en-US" dirty="0" smtClean="0"/>
              <a:t> </a:t>
            </a:r>
            <a:r>
              <a:rPr lang="en-US" dirty="0" err="1" smtClean="0"/>
              <a:t>zimami</a:t>
            </a:r>
            <a:r>
              <a:rPr lang="en-US" dirty="0" smtClean="0"/>
              <a:t>, </a:t>
            </a:r>
            <a:endParaRPr lang="sl-SI" dirty="0" smtClean="0"/>
          </a:p>
          <a:p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jugu</a:t>
            </a:r>
            <a:r>
              <a:rPr lang="en-US" dirty="0" smtClean="0"/>
              <a:t> </a:t>
            </a:r>
            <a:r>
              <a:rPr lang="en-US" b="1" dirty="0" err="1" smtClean="0"/>
              <a:t>sredozemsko</a:t>
            </a:r>
            <a:r>
              <a:rPr lang="en-US" dirty="0" smtClean="0"/>
              <a:t> (</a:t>
            </a:r>
            <a:r>
              <a:rPr lang="en-US" dirty="0" err="1" smtClean="0"/>
              <a:t>dolga</a:t>
            </a:r>
            <a:r>
              <a:rPr lang="en-US" dirty="0" smtClean="0"/>
              <a:t> in </a:t>
            </a:r>
            <a:r>
              <a:rPr lang="en-US" dirty="0" err="1" smtClean="0"/>
              <a:t>vroča</a:t>
            </a:r>
            <a:r>
              <a:rPr lang="en-US" dirty="0" smtClean="0"/>
              <a:t> </a:t>
            </a:r>
            <a:r>
              <a:rPr lang="en-US" dirty="0" err="1" smtClean="0"/>
              <a:t>poletja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mile </a:t>
            </a:r>
            <a:r>
              <a:rPr lang="en-US" dirty="0" err="1" smtClean="0"/>
              <a:t>zime</a:t>
            </a:r>
            <a:r>
              <a:rPr lang="en-US" dirty="0" smtClean="0"/>
              <a:t>), </a:t>
            </a:r>
            <a:endParaRPr lang="sl-SI" dirty="0" smtClean="0"/>
          </a:p>
          <a:p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notranjosti</a:t>
            </a:r>
            <a:r>
              <a:rPr lang="en-US" dirty="0" smtClean="0"/>
              <a:t> pa </a:t>
            </a:r>
            <a:r>
              <a:rPr lang="en-US" dirty="0" err="1" smtClean="0"/>
              <a:t>prehaja</a:t>
            </a:r>
            <a:r>
              <a:rPr lang="en-US" dirty="0" smtClean="0"/>
              <a:t> v </a:t>
            </a:r>
            <a:r>
              <a:rPr lang="en-US" b="1" dirty="0" err="1" smtClean="0"/>
              <a:t>celinsko</a:t>
            </a:r>
            <a:r>
              <a:rPr lang="en-US" b="1" dirty="0" smtClean="0"/>
              <a:t> </a:t>
            </a:r>
            <a:r>
              <a:rPr lang="en-US" dirty="0" err="1" smtClean="0"/>
              <a:t>podnebje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padavin</a:t>
            </a:r>
            <a:r>
              <a:rPr lang="en-US" dirty="0" smtClean="0"/>
              <a:t>: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padavin</a:t>
            </a:r>
            <a:r>
              <a:rPr lang="en-US" dirty="0" smtClean="0"/>
              <a:t> </a:t>
            </a:r>
            <a:r>
              <a:rPr lang="en-US" dirty="0" err="1" smtClean="0"/>
              <a:t>upada</a:t>
            </a:r>
            <a:r>
              <a:rPr lang="sl-SI" dirty="0" smtClean="0"/>
              <a:t> proti </a:t>
            </a:r>
            <a:r>
              <a:rPr lang="en-US" dirty="0" err="1" smtClean="0"/>
              <a:t>jugu</a:t>
            </a:r>
            <a:r>
              <a:rPr lang="en-US" dirty="0" smtClean="0"/>
              <a:t> </a:t>
            </a:r>
            <a:r>
              <a:rPr lang="sl-SI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notranjost</a:t>
            </a:r>
            <a:r>
              <a:rPr lang="sl-SI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kjer</a:t>
            </a:r>
            <a:r>
              <a:rPr lang="en-US" dirty="0" smtClean="0"/>
              <a:t> je </a:t>
            </a:r>
            <a:r>
              <a:rPr lang="en-US" dirty="0" err="1" smtClean="0"/>
              <a:t>letno</a:t>
            </a:r>
            <a:r>
              <a:rPr lang="en-US" dirty="0" smtClean="0"/>
              <a:t> le </a:t>
            </a:r>
            <a:r>
              <a:rPr lang="en-US" dirty="0" err="1" smtClean="0"/>
              <a:t>še</a:t>
            </a:r>
            <a:r>
              <a:rPr lang="en-US" dirty="0" smtClean="0"/>
              <a:t> 400 do 700 mm </a:t>
            </a:r>
            <a:r>
              <a:rPr lang="en-US" dirty="0" err="1" smtClean="0"/>
              <a:t>padavin</a:t>
            </a:r>
            <a:r>
              <a:rPr lang="en-US" dirty="0" smtClean="0"/>
              <a:t>. Na </a:t>
            </a:r>
            <a:r>
              <a:rPr lang="en-US" dirty="0" err="1" smtClean="0"/>
              <a:t>severu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je </a:t>
            </a:r>
            <a:r>
              <a:rPr lang="en-US" dirty="0" err="1" smtClean="0"/>
              <a:t>od</a:t>
            </a:r>
            <a:r>
              <a:rPr lang="en-US" dirty="0" smtClean="0"/>
              <a:t> 1.200 do 1.500</a:t>
            </a:r>
            <a:r>
              <a:rPr lang="sl-SI" dirty="0" smtClean="0"/>
              <a:t> mm padavin.</a:t>
            </a:r>
          </a:p>
          <a:p>
            <a:r>
              <a:rPr lang="en-US" dirty="0" err="1" smtClean="0"/>
              <a:t>Temperatura</a:t>
            </a:r>
            <a:r>
              <a:rPr lang="en-US" dirty="0" smtClean="0"/>
              <a:t>: </a:t>
            </a:r>
            <a:r>
              <a:rPr lang="sl-SI" dirty="0" err="1" smtClean="0"/>
              <a:t>j</a:t>
            </a:r>
            <a:r>
              <a:rPr lang="en-US" dirty="0" err="1" smtClean="0"/>
              <a:t>anuarja</a:t>
            </a:r>
            <a:r>
              <a:rPr lang="en-US" dirty="0" smtClean="0"/>
              <a:t> se </a:t>
            </a:r>
            <a:r>
              <a:rPr lang="en-US" dirty="0" err="1" smtClean="0"/>
              <a:t>povprečna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giblje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9 do 12 </a:t>
            </a:r>
            <a:r>
              <a:rPr lang="en-US" dirty="0" err="1" smtClean="0"/>
              <a:t>stopinj</a:t>
            </a:r>
            <a:r>
              <a:rPr lang="en-US" dirty="0" smtClean="0"/>
              <a:t> C, </a:t>
            </a:r>
            <a:r>
              <a:rPr lang="en-US" dirty="0" err="1" smtClean="0"/>
              <a:t>julija</a:t>
            </a:r>
            <a:r>
              <a:rPr lang="en-US" dirty="0" smtClean="0"/>
              <a:t> pa </a:t>
            </a:r>
            <a:r>
              <a:rPr lang="en-US" dirty="0" err="1" smtClean="0"/>
              <a:t>od</a:t>
            </a:r>
            <a:r>
              <a:rPr lang="en-US" dirty="0" smtClean="0"/>
              <a:t> 20 do 23.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2232248" cy="2983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0648"/>
            <a:ext cx="8042276" cy="1183884"/>
          </a:xfrm>
        </p:spPr>
        <p:txBody>
          <a:bodyPr/>
          <a:lstStyle/>
          <a:p>
            <a:r>
              <a:rPr lang="en-US" dirty="0" smtClean="0"/>
              <a:t>RASTLINSTVO IN ŽIVALSTVO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132855"/>
            <a:ext cx="3659511" cy="3384377"/>
          </a:xfrm>
        </p:spPr>
        <p:txBody>
          <a:bodyPr>
            <a:normAutofit/>
          </a:bodyPr>
          <a:lstStyle/>
          <a:p>
            <a:r>
              <a:rPr lang="sl-SI" dirty="0" smtClean="0"/>
              <a:t>Rastlinstvo: hrasti, topoli, oljka, vinska trta</a:t>
            </a:r>
          </a:p>
          <a:p>
            <a:r>
              <a:rPr lang="sl-SI" dirty="0" smtClean="0"/>
              <a:t>Živalstvo: volkovi, risi, divje mačke, lisice, divje svinje, divje koze, jelenjad, zajci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2108200" cy="1917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00200"/>
            <a:ext cx="1477211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35052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VODOVJE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248473" cy="46371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dirty="0" smtClean="0"/>
              <a:t>gl. </a:t>
            </a:r>
            <a:r>
              <a:rPr lang="en-US" dirty="0" err="1" smtClean="0"/>
              <a:t>reke</a:t>
            </a:r>
            <a:r>
              <a:rPr lang="en-US" dirty="0" smtClean="0"/>
              <a:t> Do</a:t>
            </a:r>
            <a:r>
              <a:rPr lang="sl-SI" dirty="0" smtClean="0"/>
              <a:t>e</a:t>
            </a:r>
            <a:r>
              <a:rPr lang="en-US" dirty="0" err="1" smtClean="0"/>
              <a:t>uro</a:t>
            </a:r>
            <a:r>
              <a:rPr lang="en-US" dirty="0" smtClean="0"/>
              <a:t>, Minho in Guadiana. </a:t>
            </a:r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 err="1" smtClean="0"/>
              <a:t>izvirajo</a:t>
            </a:r>
            <a:r>
              <a:rPr lang="en-US" dirty="0" smtClean="0"/>
              <a:t> v </a:t>
            </a:r>
            <a:r>
              <a:rPr lang="en-US" dirty="0" err="1" smtClean="0"/>
              <a:t>Španiji</a:t>
            </a:r>
            <a:r>
              <a:rPr lang="en-US" dirty="0" smtClean="0"/>
              <a:t>. </a:t>
            </a:r>
            <a:endParaRPr lang="sl-SI" dirty="0" smtClean="0"/>
          </a:p>
          <a:p>
            <a:pPr>
              <a:buFontTx/>
              <a:buChar char="-"/>
            </a:pPr>
            <a:r>
              <a:rPr lang="en-US" dirty="0" err="1" smtClean="0"/>
              <a:t>reka</a:t>
            </a:r>
            <a:r>
              <a:rPr lang="en-US" dirty="0" smtClean="0"/>
              <a:t>, </a:t>
            </a:r>
            <a:r>
              <a:rPr lang="en-US" dirty="0" err="1" smtClean="0"/>
              <a:t>Mondego</a:t>
            </a:r>
            <a:r>
              <a:rPr lang="en-US" dirty="0" smtClean="0"/>
              <a:t> </a:t>
            </a:r>
            <a:r>
              <a:rPr lang="en-US" dirty="0" err="1" smtClean="0"/>
              <a:t>izvira</a:t>
            </a:r>
            <a:r>
              <a:rPr lang="en-US" dirty="0" smtClean="0"/>
              <a:t> v </a:t>
            </a:r>
            <a:r>
              <a:rPr lang="en-US" dirty="0" err="1" smtClean="0"/>
              <a:t>gorovju</a:t>
            </a:r>
            <a:r>
              <a:rPr lang="en-US" dirty="0" smtClean="0"/>
              <a:t> Serra </a:t>
            </a:r>
            <a:r>
              <a:rPr lang="en-US" dirty="0" err="1" smtClean="0"/>
              <a:t>da</a:t>
            </a:r>
            <a:r>
              <a:rPr lang="en-US" dirty="0" smtClean="0"/>
              <a:t> Estrela </a:t>
            </a:r>
            <a:r>
              <a:rPr lang="sl-SI" dirty="0" smtClean="0"/>
              <a:t>(1</a:t>
            </a:r>
            <a:r>
              <a:rPr lang="en-US" dirty="0" smtClean="0"/>
              <a:t>991 m</a:t>
            </a:r>
            <a:r>
              <a:rPr lang="sl-SI" dirty="0" smtClean="0"/>
              <a:t>)</a:t>
            </a:r>
          </a:p>
          <a:p>
            <a:pPr>
              <a:buFontTx/>
              <a:buChar char="-"/>
            </a:pPr>
            <a:r>
              <a:rPr lang="sl-SI" dirty="0" smtClean="0"/>
              <a:t>Izliv reke </a:t>
            </a:r>
            <a:r>
              <a:rPr lang="sl-SI" dirty="0" err="1" smtClean="0"/>
              <a:t>Mondego</a:t>
            </a:r>
            <a:r>
              <a:rPr lang="sl-SI" dirty="0" smtClean="0"/>
              <a:t> = </a:t>
            </a:r>
            <a:r>
              <a:rPr lang="en-US" dirty="0" err="1" smtClean="0"/>
              <a:t>Ri</a:t>
            </a:r>
            <a:r>
              <a:rPr lang="sl-SI" dirty="0" smtClean="0"/>
              <a:t>o</a:t>
            </a:r>
            <a:r>
              <a:rPr lang="en-US" dirty="0" smtClean="0"/>
              <a:t> de </a:t>
            </a:r>
            <a:r>
              <a:rPr lang="en-US" dirty="0" err="1" smtClean="0"/>
              <a:t>Aveiro</a:t>
            </a:r>
            <a:r>
              <a:rPr lang="en-US" dirty="0" smtClean="0"/>
              <a:t> s 45 km </a:t>
            </a:r>
            <a:r>
              <a:rPr lang="en-US" dirty="0" err="1" smtClean="0"/>
              <a:t>dolžine</a:t>
            </a:r>
            <a:r>
              <a:rPr lang="en-US" dirty="0" smtClean="0"/>
              <a:t> in do 11 km </a:t>
            </a:r>
            <a:r>
              <a:rPr lang="en-US" dirty="0" err="1" smtClean="0"/>
              <a:t>širine</a:t>
            </a:r>
            <a:r>
              <a:rPr lang="en-US" dirty="0" smtClean="0"/>
              <a:t>, </a:t>
            </a:r>
            <a:r>
              <a:rPr lang="en-US" dirty="0" err="1" smtClean="0"/>
              <a:t>bogata</a:t>
            </a:r>
            <a:r>
              <a:rPr lang="en-US" dirty="0" smtClean="0"/>
              <a:t> z </a:t>
            </a:r>
            <a:r>
              <a:rPr lang="en-US" dirty="0" err="1" smtClean="0"/>
              <a:t>ribami</a:t>
            </a:r>
            <a:r>
              <a:rPr lang="en-US" dirty="0" smtClean="0"/>
              <a:t> in </a:t>
            </a:r>
            <a:r>
              <a:rPr lang="en-US" dirty="0" err="1" smtClean="0"/>
              <a:t>morskimi</a:t>
            </a:r>
            <a:r>
              <a:rPr lang="en-US" dirty="0" smtClean="0"/>
              <a:t> </a:t>
            </a:r>
            <a:r>
              <a:rPr lang="en-US" dirty="0" err="1" smtClean="0"/>
              <a:t>ptiči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63990"/>
            <a:ext cx="2114550" cy="1763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17032"/>
            <a:ext cx="4511792" cy="2892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GOSPODARSTVO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1"/>
            <a:ext cx="4536503" cy="4343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Rudna</a:t>
            </a:r>
            <a:r>
              <a:rPr lang="en-US" b="1" dirty="0" smtClean="0"/>
              <a:t> </a:t>
            </a:r>
            <a:r>
              <a:rPr lang="en-US" b="1" dirty="0" err="1" smtClean="0"/>
              <a:t>bogastva</a:t>
            </a:r>
            <a:r>
              <a:rPr lang="en-US" dirty="0" smtClean="0"/>
              <a:t>: </a:t>
            </a:r>
            <a:r>
              <a:rPr lang="en-US" dirty="0" err="1" smtClean="0"/>
              <a:t>premog</a:t>
            </a:r>
            <a:r>
              <a:rPr lang="en-US" dirty="0" smtClean="0"/>
              <a:t>, baker, </a:t>
            </a:r>
            <a:r>
              <a:rPr lang="en-US" dirty="0" err="1" smtClean="0"/>
              <a:t>zlato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sl-SI" dirty="0" smtClean="0"/>
              <a:t> </a:t>
            </a:r>
            <a:r>
              <a:rPr lang="en-US" b="1" dirty="0" err="1" smtClean="0"/>
              <a:t>Kmetijstvo</a:t>
            </a:r>
            <a:r>
              <a:rPr lang="en-US" dirty="0" smtClean="0"/>
              <a:t>: </a:t>
            </a:r>
            <a:r>
              <a:rPr lang="en-US" dirty="0" err="1" smtClean="0"/>
              <a:t>Večina</a:t>
            </a:r>
            <a:r>
              <a:rPr lang="en-US" dirty="0" smtClean="0"/>
              <a:t> </a:t>
            </a:r>
            <a:r>
              <a:rPr lang="en-US" dirty="0" err="1" smtClean="0"/>
              <a:t>prebivalcev</a:t>
            </a:r>
            <a:r>
              <a:rPr lang="en-US" dirty="0" smtClean="0"/>
              <a:t> se </a:t>
            </a:r>
            <a:r>
              <a:rPr lang="en-US" dirty="0" err="1" smtClean="0"/>
              <a:t>preživlja</a:t>
            </a:r>
            <a:r>
              <a:rPr lang="sl-SI" dirty="0" smtClean="0"/>
              <a:t> s kmetijstvom. </a:t>
            </a:r>
            <a:r>
              <a:rPr lang="en-US" dirty="0" err="1" smtClean="0"/>
              <a:t>Izvozijo</a:t>
            </a:r>
            <a:r>
              <a:rPr lang="en-US" dirty="0" smtClean="0"/>
              <a:t> </a:t>
            </a:r>
            <a:r>
              <a:rPr lang="en-US" dirty="0" err="1" smtClean="0"/>
              <a:t>precej</a:t>
            </a:r>
            <a:r>
              <a:rPr lang="en-US" dirty="0" smtClean="0"/>
              <a:t> </a:t>
            </a:r>
            <a:r>
              <a:rPr lang="en-US" dirty="0" err="1" smtClean="0"/>
              <a:t>vina</a:t>
            </a:r>
            <a:r>
              <a:rPr lang="en-US" dirty="0" smtClean="0"/>
              <a:t> in </a:t>
            </a:r>
            <a:r>
              <a:rPr lang="en-US" dirty="0" err="1" smtClean="0"/>
              <a:t>olivnega</a:t>
            </a:r>
            <a:r>
              <a:rPr lang="en-US" dirty="0" smtClean="0"/>
              <a:t> </a:t>
            </a:r>
            <a:r>
              <a:rPr lang="en-US" dirty="0" err="1" smtClean="0"/>
              <a:t>olja</a:t>
            </a:r>
            <a:r>
              <a:rPr lang="en-US" dirty="0" smtClean="0"/>
              <a:t>. </a:t>
            </a:r>
            <a:r>
              <a:rPr lang="en-US" dirty="0" err="1" smtClean="0"/>
              <a:t>Zelo</a:t>
            </a:r>
            <a:r>
              <a:rPr lang="en-US" dirty="0" smtClean="0"/>
              <a:t> </a:t>
            </a:r>
            <a:r>
              <a:rPr lang="en-US" dirty="0" err="1" smtClean="0"/>
              <a:t>pomembno</a:t>
            </a:r>
            <a:r>
              <a:rPr lang="en-US" dirty="0" smtClean="0"/>
              <a:t> je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ribištvo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en-US" b="1" dirty="0" err="1" smtClean="0"/>
              <a:t>Industrija</a:t>
            </a:r>
            <a:r>
              <a:rPr lang="en-US" dirty="0" smtClean="0"/>
              <a:t>: </a:t>
            </a:r>
            <a:r>
              <a:rPr lang="en-US" dirty="0" err="1" smtClean="0"/>
              <a:t>največ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 </a:t>
            </a:r>
            <a:r>
              <a:rPr lang="en-US" dirty="0" err="1" smtClean="0"/>
              <a:t>živilske</a:t>
            </a:r>
            <a:r>
              <a:rPr lang="en-US" dirty="0" smtClean="0"/>
              <a:t>, </a:t>
            </a:r>
            <a:r>
              <a:rPr lang="en-US" dirty="0" err="1" smtClean="0"/>
              <a:t>tekstilne</a:t>
            </a:r>
            <a:r>
              <a:rPr lang="en-US" dirty="0" smtClean="0"/>
              <a:t> in </a:t>
            </a:r>
            <a:r>
              <a:rPr lang="en-US" dirty="0" err="1" smtClean="0"/>
              <a:t>predelovalne</a:t>
            </a:r>
            <a:r>
              <a:rPr lang="en-US" dirty="0" smtClean="0"/>
              <a:t> </a:t>
            </a:r>
            <a:r>
              <a:rPr lang="en-US" dirty="0" err="1" smtClean="0"/>
              <a:t>industrije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en-US" b="1" dirty="0" err="1" smtClean="0"/>
              <a:t>Turizem</a:t>
            </a:r>
            <a:r>
              <a:rPr lang="en-US" dirty="0" smtClean="0"/>
              <a:t>: </a:t>
            </a:r>
            <a:r>
              <a:rPr lang="en-US" dirty="0" err="1" smtClean="0"/>
              <a:t>cveti</a:t>
            </a:r>
            <a:r>
              <a:rPr lang="en-US" dirty="0" smtClean="0"/>
              <a:t> v </a:t>
            </a:r>
            <a:r>
              <a:rPr lang="en-US" dirty="0" err="1" smtClean="0"/>
              <a:t>večjih</a:t>
            </a:r>
            <a:r>
              <a:rPr lang="en-US" dirty="0" smtClean="0"/>
              <a:t> </a:t>
            </a:r>
            <a:r>
              <a:rPr lang="en-US" dirty="0" err="1" smtClean="0"/>
              <a:t>turističnih</a:t>
            </a:r>
            <a:r>
              <a:rPr lang="en-US" dirty="0" smtClean="0"/>
              <a:t> </a:t>
            </a:r>
            <a:r>
              <a:rPr lang="en-US" dirty="0" err="1" smtClean="0"/>
              <a:t>središčih</a:t>
            </a:r>
            <a:r>
              <a:rPr lang="en-US" dirty="0" smtClean="0"/>
              <a:t>, </a:t>
            </a:r>
            <a:r>
              <a:rPr lang="en-US" dirty="0" err="1" smtClean="0"/>
              <a:t>medtem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notranjost</a:t>
            </a:r>
            <a:r>
              <a:rPr lang="en-US" dirty="0" smtClean="0"/>
              <a:t> </a:t>
            </a:r>
            <a:r>
              <a:rPr lang="en-US" dirty="0" err="1" smtClean="0"/>
              <a:t>dežele</a:t>
            </a:r>
            <a:r>
              <a:rPr lang="en-US" dirty="0" smtClean="0"/>
              <a:t> </a:t>
            </a:r>
            <a:r>
              <a:rPr lang="en-US" dirty="0" err="1" smtClean="0"/>
              <a:t>turisti</a:t>
            </a:r>
            <a:r>
              <a:rPr lang="en-US" dirty="0" smtClean="0"/>
              <a:t> </a:t>
            </a:r>
            <a:r>
              <a:rPr lang="en-US" dirty="0" err="1" smtClean="0"/>
              <a:t>redko</a:t>
            </a:r>
            <a:r>
              <a:rPr lang="en-US" dirty="0" smtClean="0"/>
              <a:t> </a:t>
            </a:r>
            <a:r>
              <a:rPr lang="en-US" dirty="0" err="1" smtClean="0"/>
              <a:t>obiščejo</a:t>
            </a:r>
            <a:r>
              <a:rPr lang="en-US" dirty="0" smtClean="0"/>
              <a:t>. </a:t>
            </a:r>
            <a:endParaRPr lang="sl-SI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4532"/>
            <a:ext cx="1901617" cy="1222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17" y="1444532"/>
            <a:ext cx="1908383" cy="286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13432"/>
            <a:ext cx="15113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ZANIMIVOSTI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39" y="3179216"/>
            <a:ext cx="3621155" cy="271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31769"/>
            <a:ext cx="2451100" cy="1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5200" y="2550458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		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centov</a:t>
            </a:r>
            <a:r>
              <a:rPr lang="en-US" dirty="0" smtClean="0"/>
              <a:t> 	20 </a:t>
            </a:r>
            <a:r>
              <a:rPr lang="en-US" dirty="0" err="1" smtClean="0"/>
              <a:t>centov</a:t>
            </a:r>
            <a:r>
              <a:rPr lang="en-US" dirty="0" smtClean="0"/>
              <a:t> 	10 </a:t>
            </a:r>
            <a:r>
              <a:rPr lang="en-US" dirty="0" err="1" smtClean="0"/>
              <a:t>centov</a:t>
            </a:r>
            <a:endParaRPr lang="en-US" dirty="0" smtClean="0"/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24046" y="6557932"/>
            <a:ext cx="87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cent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74439" y="6373266"/>
            <a:ext cx="10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</a:t>
            </a:r>
            <a:r>
              <a:rPr lang="en-US" dirty="0" err="1" smtClean="0">
                <a:solidFill>
                  <a:prstClr val="black"/>
                </a:solidFill>
              </a:rPr>
              <a:t>centa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6350000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 </a:t>
            </a:r>
            <a:r>
              <a:rPr lang="en-US" dirty="0" err="1" smtClean="0">
                <a:solidFill>
                  <a:prstClr val="black"/>
                </a:solidFill>
              </a:rPr>
              <a:t>centov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33287" y="2260507"/>
            <a:ext cx="149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	1 </a:t>
            </a:r>
            <a:r>
              <a:rPr lang="en-US" dirty="0" err="1" smtClean="0">
                <a:solidFill>
                  <a:prstClr val="black"/>
                </a:solidFill>
              </a:rPr>
              <a:t>evro</a:t>
            </a:r>
            <a:r>
              <a:rPr lang="en-US" dirty="0" smtClean="0">
                <a:solidFill>
                  <a:prstClr val="black"/>
                </a:solidFill>
              </a:rPr>
              <a:t> 	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62663" y="15080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2 </a:t>
            </a:r>
            <a:r>
              <a:rPr lang="en-US" dirty="0" err="1" smtClean="0">
                <a:solidFill>
                  <a:prstClr val="black"/>
                </a:solidFill>
              </a:rPr>
              <a:t>evra</a:t>
            </a:r>
            <a:r>
              <a:rPr lang="en-US" dirty="0" smtClean="0">
                <a:solidFill>
                  <a:prstClr val="black"/>
                </a:solidFill>
              </a:rPr>
              <a:t> 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93" y="1508032"/>
            <a:ext cx="698617" cy="707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515" y="1593757"/>
            <a:ext cx="650287" cy="666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300" y="2634829"/>
            <a:ext cx="731834" cy="7417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2817753"/>
            <a:ext cx="558800" cy="55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843" y="2740557"/>
            <a:ext cx="530267" cy="5302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75" y="5765800"/>
            <a:ext cx="575609" cy="584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3953" y="5765800"/>
            <a:ext cx="520700" cy="529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9134" y="5890666"/>
            <a:ext cx="482600" cy="482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61587" y="1673295"/>
            <a:ext cx="2653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Na Portugalskem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</a:t>
            </a:r>
            <a:r>
              <a:rPr lang="en-US" dirty="0" err="1" smtClean="0"/>
              <a:t>hrast</a:t>
            </a:r>
            <a:r>
              <a:rPr lang="en-US" dirty="0" smtClean="0"/>
              <a:t> </a:t>
            </a:r>
            <a:r>
              <a:rPr lang="en-US" dirty="0" err="1" smtClean="0"/>
              <a:t>plutovec</a:t>
            </a:r>
            <a:r>
              <a:rPr lang="sl-SI" dirty="0" smtClean="0"/>
              <a:t>. Z drevesa</a:t>
            </a:r>
            <a:r>
              <a:rPr lang="en-US" dirty="0" smtClean="0"/>
              <a:t> </a:t>
            </a:r>
            <a:r>
              <a:rPr lang="en-US" dirty="0" err="1" smtClean="0"/>
              <a:t>vsakih</a:t>
            </a:r>
            <a:r>
              <a:rPr lang="en-US" dirty="0" smtClean="0"/>
              <a:t> 10 let </a:t>
            </a:r>
            <a:r>
              <a:rPr lang="sl-SI" dirty="0" smtClean="0"/>
              <a:t>olupijo</a:t>
            </a:r>
            <a:r>
              <a:rPr lang="en-US" dirty="0" smtClean="0"/>
              <a:t> </a:t>
            </a:r>
            <a:r>
              <a:rPr lang="en-US" dirty="0" err="1" smtClean="0"/>
              <a:t>pluto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1587" y="3451314"/>
            <a:ext cx="2329964" cy="310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205</TotalTime>
  <Words>426</Words>
  <Application>Microsoft Office PowerPoint</Application>
  <PresentationFormat>Diaprojekcija na zaslonu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Breeze</vt:lpstr>
      <vt:lpstr>PORTUGALSKA</vt:lpstr>
      <vt:lpstr>UVOD IN PREBIVALSTVO</vt:lpstr>
      <vt:lpstr>LEGA</vt:lpstr>
      <vt:lpstr>RELIEF</vt:lpstr>
      <vt:lpstr>PODNEBJE</vt:lpstr>
      <vt:lpstr>RASTLINSTVO IN ŽIVALSTVO</vt:lpstr>
      <vt:lpstr>VODOVJE</vt:lpstr>
      <vt:lpstr>GOSPODARSTVO</vt:lpstr>
      <vt:lpstr>ZANIMIVOSTI </vt:lpstr>
      <vt:lpstr>HVALA ZA POZORNOST</vt:lpstr>
    </vt:vector>
  </TitlesOfParts>
  <Company>JKP Prodnik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PORTUGALSKA</dc:title>
  <dc:creator>Vita Fatur</dc:creator>
  <cp:lastModifiedBy>vrtačnik</cp:lastModifiedBy>
  <cp:revision>12</cp:revision>
  <dcterms:created xsi:type="dcterms:W3CDTF">2010-12-13T17:25:42Z</dcterms:created>
  <dcterms:modified xsi:type="dcterms:W3CDTF">2011-02-10T13:42:55Z</dcterms:modified>
</cp:coreProperties>
</file>