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2" r:id="rId5"/>
    <p:sldId id="263" r:id="rId6"/>
    <p:sldId id="265" r:id="rId7"/>
    <p:sldId id="264" r:id="rId8"/>
    <p:sldId id="266" r:id="rId9"/>
    <p:sldId id="267" r:id="rId10"/>
    <p:sldId id="260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2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cxnSp>
        <p:nvCxnSpPr>
          <p:cNvPr id="8" name="Raven konek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grada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vsebin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  <p:sp>
        <p:nvSpPr>
          <p:cNvPr id="16" name="Ograda no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7" name="Raven konek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2" name="Ograda vsebin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4" name="Ograda vsebin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10" name="Raven konek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konek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grada vsebin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4299D54-E690-41E6-A6DE-5F5C90882BDC}" type="datetimeFigureOut">
              <a:rPr lang="sl-SI" smtClean="0"/>
              <a:t>28.11.2012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06D944-23B7-4A21-85FC-9E8E5392D746}" type="slidenum">
              <a:rPr lang="sl-SI" smtClean="0"/>
              <a:t>‹#›</a:t>
            </a:fld>
            <a:endParaRPr lang="sl-SI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Izdelovanje novoletnih voščilnic</a:t>
            </a:r>
            <a:endParaRPr lang="sl-SI" sz="3200" b="1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7" name="Picture 3" descr="F:\DCIM\104NIKON\DSCN323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5988" y="1643051"/>
            <a:ext cx="3121025" cy="3390516"/>
          </a:xfrm>
          <a:prstGeom prst="rect">
            <a:avLst/>
          </a:prstGeom>
          <a:noFill/>
        </p:spPr>
      </p:pic>
      <p:pic>
        <p:nvPicPr>
          <p:cNvPr id="1028" name="Picture 4" descr="F:\DCIM\104NIKON\DSCN324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3504" y="1643050"/>
            <a:ext cx="3121152" cy="3390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Ustvarjanje okraskov za potisk svečnika</a:t>
            </a:r>
            <a:endParaRPr lang="sl-SI" sz="3200" b="1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098" name="Picture 2" descr="F:\DCIM\104NIKON\DSCN324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8662" y="1571612"/>
            <a:ext cx="3441762" cy="3571900"/>
          </a:xfrm>
          <a:prstGeom prst="rect">
            <a:avLst/>
          </a:prstGeom>
          <a:noFill/>
        </p:spPr>
      </p:pic>
      <p:pic>
        <p:nvPicPr>
          <p:cNvPr id="4099" name="Picture 3" descr="F:\DCIM\104NIKON\DSCN324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318688" y="2068483"/>
            <a:ext cx="2718262" cy="34830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DCIM\105NIKON\DSCN326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926104" y="2639983"/>
            <a:ext cx="3121429" cy="2340033"/>
          </a:xfrm>
          <a:prstGeom prst="rect">
            <a:avLst/>
          </a:prstGeom>
          <a:noFill/>
        </p:spPr>
      </p:pic>
      <p:pic>
        <p:nvPicPr>
          <p:cNvPr id="2052" name="Picture 4" descr="F:\DCIM\105NIKON\DSCN326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117104" y="2639983"/>
            <a:ext cx="3121429" cy="2340033"/>
          </a:xfrm>
          <a:prstGeom prst="rect">
            <a:avLst/>
          </a:prstGeom>
          <a:noFill/>
        </p:spPr>
      </p:pic>
      <p:pic>
        <p:nvPicPr>
          <p:cNvPr id="2053" name="Picture 5" descr="F:\DCIM\104NIKON\DSCN3257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00364" y="357166"/>
            <a:ext cx="3121025" cy="2341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Izrezovanje okraskov za okrasitev oken v učilnici</a:t>
            </a:r>
            <a:endParaRPr lang="sl-SI" sz="3200" b="1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3074" name="Picture 2" descr="F:\DCIM\104NIKON\DSCN324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5924" y="1928802"/>
            <a:ext cx="3121152" cy="3104811"/>
          </a:xfrm>
          <a:prstGeom prst="rect">
            <a:avLst/>
          </a:prstGeom>
          <a:noFill/>
        </p:spPr>
      </p:pic>
      <p:pic>
        <p:nvPicPr>
          <p:cNvPr id="3075" name="Picture 3" descr="F:\DCIM\104NIKON\DSCN324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06924" y="2000240"/>
            <a:ext cx="3121152" cy="30333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Izdelovanje novoletnih smrekic in okraskov iz </a:t>
            </a:r>
            <a:r>
              <a:rPr lang="sl-SI" sz="3200" b="1" dirty="0" err="1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dass</a:t>
            </a:r>
            <a:r>
              <a:rPr lang="sl-SI" sz="3200" b="1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sl-SI" sz="3200" b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mase</a:t>
            </a:r>
            <a:endParaRPr lang="sl-SI" sz="3200" b="1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6146" name="Picture 2" descr="F:\DCIM\104NIKON\DSCN325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210815" y="2249285"/>
            <a:ext cx="2552007" cy="3121429"/>
          </a:xfrm>
          <a:prstGeom prst="rect">
            <a:avLst/>
          </a:prstGeom>
          <a:noFill/>
        </p:spPr>
      </p:pic>
      <p:pic>
        <p:nvPicPr>
          <p:cNvPr id="6147" name="Picture 3" descr="F:\DCIM\104NIKON\DSCN325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295828" y="2249285"/>
            <a:ext cx="2763982" cy="31214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:\DCIM\104NIKON\DSCN325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5786" y="928670"/>
            <a:ext cx="3727514" cy="3533439"/>
          </a:xfrm>
          <a:prstGeom prst="rect">
            <a:avLst/>
          </a:prstGeom>
          <a:noFill/>
        </p:spPr>
      </p:pic>
      <p:pic>
        <p:nvPicPr>
          <p:cNvPr id="7171" name="Picture 3" descr="F:\DCIM\105NIKON\DSCN326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0694" y="2214554"/>
            <a:ext cx="2340864" cy="32861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:\DCIM\104NIKON\DSCN325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8662" y="1000108"/>
            <a:ext cx="3513200" cy="3462001"/>
          </a:xfrm>
          <a:prstGeom prst="rect">
            <a:avLst/>
          </a:prstGeom>
          <a:noFill/>
        </p:spPr>
      </p:pic>
      <p:pic>
        <p:nvPicPr>
          <p:cNvPr id="10243" name="Picture 3" descr="F:\DCIM\104NIKON\DSCN325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14942" y="2000240"/>
            <a:ext cx="3286148" cy="3462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:\DCIM\105NIKON\DSCN326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100" y="1071546"/>
            <a:ext cx="3286148" cy="4137897"/>
          </a:xfrm>
          <a:prstGeom prst="rect">
            <a:avLst/>
          </a:prstGeom>
          <a:noFill/>
        </p:spPr>
      </p:pic>
      <p:pic>
        <p:nvPicPr>
          <p:cNvPr id="8195" name="Picture 3" descr="F:\DCIM\105NIKON\DSCN326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142042" y="2105891"/>
            <a:ext cx="3071553" cy="3408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:\DCIM\105NIKON\DSCN326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8662" y="1071546"/>
            <a:ext cx="3298886" cy="3786214"/>
          </a:xfrm>
          <a:prstGeom prst="rect">
            <a:avLst/>
          </a:prstGeom>
          <a:noFill/>
        </p:spPr>
      </p:pic>
      <p:pic>
        <p:nvPicPr>
          <p:cNvPr id="9219" name="Picture 3" descr="F:\DCIM\104NIKON\DSCN325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06924" y="2000240"/>
            <a:ext cx="3121152" cy="3714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:\DCIM\105NIKON\DSCN327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8662" y="1357298"/>
            <a:ext cx="3370324" cy="3604877"/>
          </a:xfrm>
          <a:prstGeom prst="rect">
            <a:avLst/>
          </a:prstGeom>
          <a:noFill/>
        </p:spPr>
      </p:pic>
      <p:pic>
        <p:nvPicPr>
          <p:cNvPr id="11267" name="Picture 3" descr="F:\DCIM\105NIKON\DSCN327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072066" y="1857364"/>
            <a:ext cx="3121152" cy="29087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136</TotalTime>
  <Words>23</Words>
  <Application>Microsoft Office PowerPoint</Application>
  <PresentationFormat>On-screen Show (4:3)</PresentationFormat>
  <Paragraphs>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Comic Sans MS</vt:lpstr>
      <vt:lpstr>Constantia</vt:lpstr>
      <vt:lpstr>Wingdings 2</vt:lpstr>
      <vt:lpstr>Papir</vt:lpstr>
      <vt:lpstr>Izdelovanje novoletnih voščilnic</vt:lpstr>
      <vt:lpstr>PowerPoint Presentation</vt:lpstr>
      <vt:lpstr>Izrezovanje okraskov za okrasitev oken v učilnici</vt:lpstr>
      <vt:lpstr>Izdelovanje novoletnih smrekic in okraskov iz dass mase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Ustvarjanje okraskov za potisk svečnika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TEHNIŠKI DAN V 2. B RAZREDU</dc:title>
  <dc:creator>Saša</dc:creator>
  <cp:lastModifiedBy>Dušan Smole</cp:lastModifiedBy>
  <cp:revision>13</cp:revision>
  <dcterms:created xsi:type="dcterms:W3CDTF">2012-11-25T17:29:38Z</dcterms:created>
  <dcterms:modified xsi:type="dcterms:W3CDTF">2012-11-28T08:00:36Z</dcterms:modified>
</cp:coreProperties>
</file>