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92" r:id="rId10"/>
    <p:sldId id="264" r:id="rId11"/>
    <p:sldId id="265" r:id="rId12"/>
    <p:sldId id="269" r:id="rId13"/>
    <p:sldId id="267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76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2114-A4B5-4793-849F-A3FA53629B75}" type="datetimeFigureOut">
              <a:rPr lang="sl-SI" smtClean="0"/>
              <a:pPr/>
              <a:t>19.11.2012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4E91-1A94-45E8-A829-EB92B3ED6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2114-A4B5-4793-849F-A3FA53629B75}" type="datetimeFigureOut">
              <a:rPr lang="sl-SI" smtClean="0"/>
              <a:pPr/>
              <a:t>19.11.2012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4E91-1A94-45E8-A829-EB92B3ED6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2114-A4B5-4793-849F-A3FA53629B75}" type="datetimeFigureOut">
              <a:rPr lang="sl-SI" smtClean="0"/>
              <a:pPr/>
              <a:t>19.11.2012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4E91-1A94-45E8-A829-EB92B3ED6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2114-A4B5-4793-849F-A3FA53629B75}" type="datetimeFigureOut">
              <a:rPr lang="sl-SI" smtClean="0"/>
              <a:pPr/>
              <a:t>19.11.2012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4E91-1A94-45E8-A829-EB92B3ED6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2114-A4B5-4793-849F-A3FA53629B75}" type="datetimeFigureOut">
              <a:rPr lang="sl-SI" smtClean="0"/>
              <a:pPr/>
              <a:t>19.11.2012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4E91-1A94-45E8-A829-EB92B3ED6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2114-A4B5-4793-849F-A3FA53629B75}" type="datetimeFigureOut">
              <a:rPr lang="sl-SI" smtClean="0"/>
              <a:pPr/>
              <a:t>19.11.2012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4E91-1A94-45E8-A829-EB92B3ED6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2114-A4B5-4793-849F-A3FA53629B75}" type="datetimeFigureOut">
              <a:rPr lang="sl-SI" smtClean="0"/>
              <a:pPr/>
              <a:t>19.11.2012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4E91-1A94-45E8-A829-EB92B3ED6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2114-A4B5-4793-849F-A3FA53629B75}" type="datetimeFigureOut">
              <a:rPr lang="sl-SI" smtClean="0"/>
              <a:pPr/>
              <a:t>19.11.2012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4E91-1A94-45E8-A829-EB92B3ED6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2114-A4B5-4793-849F-A3FA53629B75}" type="datetimeFigureOut">
              <a:rPr lang="sl-SI" smtClean="0"/>
              <a:pPr/>
              <a:t>19.11.2012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4E91-1A94-45E8-A829-EB92B3ED6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2114-A4B5-4793-849F-A3FA53629B75}" type="datetimeFigureOut">
              <a:rPr lang="sl-SI" smtClean="0"/>
              <a:pPr/>
              <a:t>19.11.2012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4E91-1A94-45E8-A829-EB92B3ED6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2114-A4B5-4793-849F-A3FA53629B75}" type="datetimeFigureOut">
              <a:rPr lang="sl-SI" smtClean="0"/>
              <a:pPr/>
              <a:t>19.11.2012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4E91-1A94-45E8-A829-EB92B3ED6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72114-A4B5-4793-849F-A3FA53629B75}" type="datetimeFigureOut">
              <a:rPr lang="sl-SI" smtClean="0"/>
              <a:pPr/>
              <a:t>19.11.2012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D4E91-1A94-45E8-A829-EB92B3ED6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ša\Pictures\Arboretum\IMG_505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79688" y="-1935163"/>
            <a:ext cx="14304963" cy="10728326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2886095"/>
          </a:xfrm>
        </p:spPr>
        <p:txBody>
          <a:bodyPr>
            <a:normAutofit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 smtClean="0">
                <a:solidFill>
                  <a:srgbClr val="00B050"/>
                </a:solidFill>
              </a:rPr>
              <a:t>NARAVOSLOVNI DAN 2. B RAZREDA</a:t>
            </a:r>
            <a:br>
              <a:rPr lang="sl-SI" b="1" dirty="0" smtClean="0">
                <a:solidFill>
                  <a:srgbClr val="00B050"/>
                </a:solidFill>
              </a:rPr>
            </a:br>
            <a:r>
              <a:rPr lang="sl-SI" b="1" i="1" u="sng" dirty="0" smtClean="0">
                <a:solidFill>
                  <a:srgbClr val="00B050"/>
                </a:solidFill>
              </a:rPr>
              <a:t>ARBORETUM VOLČJI POTOK</a:t>
            </a:r>
            <a:endParaRPr lang="sl-SI" b="1" i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sl-SI" b="1" dirty="0" smtClean="0">
                <a:solidFill>
                  <a:srgbClr val="92D050"/>
                </a:solidFill>
                <a:latin typeface="Comic Sans MS" pitchFamily="66" charset="0"/>
              </a:rPr>
              <a:t>Okrasno zelje</a:t>
            </a:r>
            <a:endParaRPr lang="sl-SI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9218" name="Picture 2" descr="C:\Users\Saša\Pictures\Arboretum\IMG_5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571612"/>
            <a:ext cx="4038600" cy="3028950"/>
          </a:xfrm>
          <a:prstGeom prst="rect">
            <a:avLst/>
          </a:prstGeom>
          <a:noFill/>
        </p:spPr>
      </p:pic>
      <p:pic>
        <p:nvPicPr>
          <p:cNvPr id="9219" name="Picture 3" descr="C:\Users\Saša\Pictures\Arboretum\IMG_5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71462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ša\Pictures\Arboretum\IMG_5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785794"/>
            <a:ext cx="4038600" cy="3028950"/>
          </a:xfrm>
          <a:prstGeom prst="rect">
            <a:avLst/>
          </a:prstGeom>
          <a:noFill/>
        </p:spPr>
      </p:pic>
      <p:pic>
        <p:nvPicPr>
          <p:cNvPr id="10243" name="Picture 3" descr="C:\Users\Saša\Pictures\Arboretum\IMG_5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 smtClean="0">
                <a:solidFill>
                  <a:srgbClr val="00B050"/>
                </a:solidFill>
                <a:latin typeface="Comic Sans MS" pitchFamily="66" charset="0"/>
              </a:rPr>
              <a:t>Rosarium</a:t>
            </a:r>
            <a:endParaRPr lang="sl-SI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3314" name="Picture 2" descr="C:\Users\Saša\Pictures\Arboretum\IMG_5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3315" name="Picture 3" descr="C:\Users\Saša\Pictures\Arboretum\IMG_5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aša\Pictures\Arboretum\IMG_5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2291" name="Picture 3" descr="C:\Users\Saša\Pictures\Arboretum\IMG_5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571480"/>
            <a:ext cx="4038600" cy="4806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latin typeface="Comic Sans MS" pitchFamily="66" charset="0"/>
              </a:rPr>
              <a:t>Odhod iz </a:t>
            </a:r>
            <a:r>
              <a:rPr lang="sl-SI" b="1" dirty="0" err="1" smtClean="0">
                <a:solidFill>
                  <a:srgbClr val="00B050"/>
                </a:solidFill>
                <a:latin typeface="Comic Sans MS" pitchFamily="66" charset="0"/>
              </a:rPr>
              <a:t>Rosariuma</a:t>
            </a:r>
            <a:endParaRPr lang="sl-SI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4338" name="Picture 2" descr="C:\Users\Saša\Pictures\Arboretum\IMG_50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4339" name="Picture 3" descr="C:\Users\Saša\Pictures\Arboretum\IMG_5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aša\Pictures\Arboretum\IMG_5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4038600" cy="3028950"/>
          </a:xfrm>
          <a:prstGeom prst="rect">
            <a:avLst/>
          </a:prstGeom>
          <a:noFill/>
        </p:spPr>
      </p:pic>
      <p:pic>
        <p:nvPicPr>
          <p:cNvPr id="15365" name="Picture 5" descr="C:\Users\Saša\Pictures\Arboretum\IMG_5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357563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latin typeface="Comic Sans MS" pitchFamily="66" charset="0"/>
              </a:rPr>
              <a:t>Dežela Smrkcev </a:t>
            </a:r>
            <a:endParaRPr lang="sl-SI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79"/>
          </a:xfrm>
        </p:spPr>
        <p:txBody>
          <a:bodyPr>
            <a:noAutofit/>
          </a:bodyPr>
          <a:lstStyle/>
          <a:p>
            <a:r>
              <a:rPr lang="sl-SI" dirty="0" smtClean="0">
                <a:solidFill>
                  <a:srgbClr val="92D050"/>
                </a:solidFill>
                <a:latin typeface="Comic Sans MS" pitchFamily="66" charset="0"/>
              </a:rPr>
              <a:t>Zračne korenine nas spominjajo na Smrkce …</a:t>
            </a:r>
            <a:endParaRPr lang="sl-SI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16389" name="Picture 5" descr="C:\Users\Saša\Pictures\Arboretum\IMG_50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643050"/>
            <a:ext cx="4041775" cy="3031331"/>
          </a:xfrm>
          <a:prstGeom prst="rect">
            <a:avLst/>
          </a:prstGeom>
          <a:noFill/>
        </p:spPr>
      </p:pic>
      <p:pic>
        <p:nvPicPr>
          <p:cNvPr id="16390" name="Picture 6" descr="C:\Users\Saša\Pictures\Arboretum\IMG_50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571949"/>
            <a:ext cx="4040187" cy="3030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aša\Pictures\Arboretum\IMG_50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714488"/>
            <a:ext cx="4040188" cy="3379597"/>
          </a:xfrm>
          <a:prstGeom prst="rect">
            <a:avLst/>
          </a:prstGeom>
          <a:noFill/>
        </p:spPr>
      </p:pic>
      <p:pic>
        <p:nvPicPr>
          <p:cNvPr id="17411" name="Picture 3" descr="C:\Users\Saša\Pictures\Arboretum\IMG_50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643182"/>
            <a:ext cx="4041775" cy="3451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b="1" dirty="0" smtClean="0">
                <a:solidFill>
                  <a:srgbClr val="00B050"/>
                </a:solidFill>
                <a:latin typeface="Comic Sans MS" pitchFamily="66" charset="0"/>
              </a:rPr>
              <a:t>Naše spoznavanje parka se nadaljuje …</a:t>
            </a:r>
            <a:endParaRPr lang="sl-SI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8434" name="Picture 2" descr="C:\Users\Saša\Pictures\Arboretum\IMG_50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8435" name="Picture 3" descr="C:\Users\Saša\Pictures\Arboretum\IMG_50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143116"/>
            <a:ext cx="4038600" cy="3234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3971924" cy="1500198"/>
          </a:xfrm>
        </p:spPr>
        <p:txBody>
          <a:bodyPr>
            <a:normAutofit/>
          </a:bodyPr>
          <a:lstStyle/>
          <a:p>
            <a:r>
              <a:rPr lang="sl-SI" sz="2400" b="1" dirty="0" smtClean="0">
                <a:solidFill>
                  <a:srgbClr val="92D050"/>
                </a:solidFill>
                <a:latin typeface="Comic Sans MS" pitchFamily="66" charset="0"/>
              </a:rPr>
              <a:t>Past za </a:t>
            </a:r>
            <a:r>
              <a:rPr lang="sl-SI" sz="2400" b="1" dirty="0" err="1" smtClean="0">
                <a:solidFill>
                  <a:srgbClr val="92D050"/>
                </a:solidFill>
                <a:latin typeface="Comic Sans MS" pitchFamily="66" charset="0"/>
              </a:rPr>
              <a:t>lobadarje</a:t>
            </a:r>
            <a:endParaRPr lang="sl-SI" sz="24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19458" name="Picture 2" descr="C:\Users\Saša\Pictures\Arboretum\IMG_50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3116"/>
            <a:ext cx="4038600" cy="3028950"/>
          </a:xfrm>
          <a:prstGeom prst="rect">
            <a:avLst/>
          </a:prstGeom>
          <a:noFill/>
        </p:spPr>
      </p:pic>
      <p:pic>
        <p:nvPicPr>
          <p:cNvPr id="19459" name="Picture 3" descr="C:\Users\Saša\Pictures\Arboretum\IMG_50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457200" y="785795"/>
            <a:ext cx="4040188" cy="785817"/>
          </a:xfrm>
        </p:spPr>
        <p:txBody>
          <a:bodyPr>
            <a:normAutofit fontScale="92500"/>
          </a:bodyPr>
          <a:lstStyle/>
          <a:p>
            <a:r>
              <a:rPr lang="sl-SI" dirty="0" smtClean="0">
                <a:solidFill>
                  <a:srgbClr val="92D050"/>
                </a:solidFill>
                <a:latin typeface="Comic Sans MS" pitchFamily="66" charset="0"/>
              </a:rPr>
              <a:t>Poslušanje gospe, ki nas je kasneje vodila po parku.</a:t>
            </a:r>
            <a:endParaRPr lang="sl-SI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Saša\Pictures\Arboretum\IMG_49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1785926"/>
            <a:ext cx="3757610" cy="4429156"/>
          </a:xfrm>
          <a:prstGeom prst="rect">
            <a:avLst/>
          </a:prstGeom>
          <a:noFill/>
        </p:spPr>
      </p:pic>
      <p:pic>
        <p:nvPicPr>
          <p:cNvPr id="2052" name="Picture 4" descr="C:\Users\Saša\Pictures\Arboretum\IMG_497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1000108"/>
            <a:ext cx="4143403" cy="5214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sl-SI" b="1" dirty="0" smtClean="0">
                <a:solidFill>
                  <a:srgbClr val="00B050"/>
                </a:solidFill>
                <a:latin typeface="Comic Sans MS" pitchFamily="66" charset="0"/>
              </a:rPr>
              <a:t>List katerega drevesa se nahaja v Brinini roki?</a:t>
            </a:r>
            <a:endParaRPr lang="sl-SI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0483" name="Picture 3" descr="C:\Users\Saša\Pictures\Arboretum\IMG_50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463" y="2590403"/>
            <a:ext cx="3394075" cy="2545556"/>
          </a:xfrm>
          <a:prstGeom prst="rect">
            <a:avLst/>
          </a:prstGeom>
          <a:noFill/>
        </p:spPr>
      </p:pic>
      <p:pic>
        <p:nvPicPr>
          <p:cNvPr id="20484" name="Picture 4" descr="C:\Users\Saša\Pictures\Arboretum\IMG_50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l-SI" dirty="0" smtClean="0">
                <a:solidFill>
                  <a:srgbClr val="92D050"/>
                </a:solidFill>
                <a:latin typeface="Comic Sans MS" pitchFamily="66" charset="0"/>
              </a:rPr>
              <a:t>Plod katerega drevesa je v rokah naše vodnice?</a:t>
            </a:r>
            <a:endParaRPr lang="sl-SI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928671"/>
            <a:ext cx="4041775" cy="571504"/>
          </a:xfrm>
        </p:spPr>
        <p:txBody>
          <a:bodyPr>
            <a:noAutofit/>
          </a:bodyPr>
          <a:lstStyle/>
          <a:p>
            <a:r>
              <a:rPr lang="sl-SI" dirty="0" smtClean="0">
                <a:solidFill>
                  <a:srgbClr val="92D050"/>
                </a:solidFill>
                <a:latin typeface="Comic Sans MS" pitchFamily="66" charset="0"/>
              </a:rPr>
              <a:t>Starost podrtega drevesa smo ugotovili s pomočjo letnicah na deblu.</a:t>
            </a:r>
            <a:endParaRPr lang="sl-SI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22530" name="Picture 2" descr="C:\Users\Saša\Pictures\Arboretum\IMG_50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57364"/>
            <a:ext cx="4041775" cy="3031331"/>
          </a:xfrm>
          <a:prstGeom prst="rect">
            <a:avLst/>
          </a:prstGeom>
          <a:noFill/>
        </p:spPr>
      </p:pic>
      <p:pic>
        <p:nvPicPr>
          <p:cNvPr id="22531" name="Picture 3" descr="C:\Users\Saša\Pictures\Arboretum\IMG_50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latin typeface="Comic Sans MS" pitchFamily="66" charset="0"/>
              </a:rPr>
              <a:t>Spoznavanje praproti</a:t>
            </a:r>
            <a:endParaRPr lang="sl-SI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3554" name="Picture 2" descr="C:\Users\Saša\Pictures\Arboretum\IMG_5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latin typeface="Comic Sans MS" pitchFamily="66" charset="0"/>
              </a:rPr>
              <a:t>Oskrbniki parka …</a:t>
            </a:r>
            <a:endParaRPr lang="sl-SI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4578" name="Picture 2" descr="C:\Users\Saša\Pictures\Arboretum\IMG_5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285860"/>
            <a:ext cx="621510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latin typeface="Comic Sans MS" pitchFamily="66" charset="0"/>
              </a:rPr>
              <a:t>Francoski park</a:t>
            </a:r>
            <a:endParaRPr lang="sl-SI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5602" name="Picture 2" descr="C:\Users\Saša\Pictures\Arboretum\IMG_50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pic>
        <p:nvPicPr>
          <p:cNvPr id="25603" name="Picture 3" descr="C:\Users\Saša\Pictures\Arboretum\IMG_505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57364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92D050"/>
                </a:solidFill>
                <a:latin typeface="Comic Sans MS" pitchFamily="66" charset="0"/>
              </a:rPr>
              <a:t>Race Mlakarice</a:t>
            </a:r>
            <a:endParaRPr lang="sl-SI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857233"/>
            <a:ext cx="4041775" cy="714380"/>
          </a:xfrm>
        </p:spPr>
        <p:txBody>
          <a:bodyPr>
            <a:noAutofit/>
          </a:bodyPr>
          <a:lstStyle/>
          <a:p>
            <a:pPr algn="ctr"/>
            <a:r>
              <a:rPr lang="sl-SI" dirty="0" smtClean="0">
                <a:solidFill>
                  <a:srgbClr val="92D050"/>
                </a:solidFill>
                <a:latin typeface="Comic Sans MS" pitchFamily="66" charset="0"/>
              </a:rPr>
              <a:t>Risanje tace race Mlakarice </a:t>
            </a:r>
            <a:endParaRPr lang="sl-SI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26626" name="Picture 2" descr="C:\Users\Saša\Pictures\Arboretum\IMG_50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3757610" cy="3030141"/>
          </a:xfrm>
          <a:prstGeom prst="rect">
            <a:avLst/>
          </a:prstGeom>
          <a:noFill/>
        </p:spPr>
      </p:pic>
      <p:pic>
        <p:nvPicPr>
          <p:cNvPr id="26627" name="Picture 3" descr="C:\Users\Saša\Pictures\Arboretum\IMG_506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857364"/>
            <a:ext cx="3827461" cy="303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1143000"/>
          </a:xfrm>
        </p:spPr>
        <p:txBody>
          <a:bodyPr>
            <a:noAutofit/>
          </a:bodyPr>
          <a:lstStyle/>
          <a:p>
            <a:r>
              <a:rPr lang="sl-SI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sl-SI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sl-SI" b="1" dirty="0" smtClean="0">
                <a:solidFill>
                  <a:srgbClr val="00B050"/>
                </a:solidFill>
                <a:latin typeface="Comic Sans MS" pitchFamily="66" charset="0"/>
              </a:rPr>
              <a:t>Ogled razstave kaktusov </a:t>
            </a:r>
            <a:endParaRPr lang="sl-SI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1509" name="Picture 5" descr="C:\Users\Saša\Pictures\Arboretum\IMG_50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3614734" cy="3028950"/>
          </a:xfrm>
          <a:prstGeom prst="rect">
            <a:avLst/>
          </a:prstGeom>
          <a:noFill/>
        </p:spPr>
      </p:pic>
      <p:pic>
        <p:nvPicPr>
          <p:cNvPr id="21511" name="Picture 7" descr="C:\Users\Saša\Pictures\Arboretum\IMG_50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357298"/>
            <a:ext cx="4429125" cy="3321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aša\Pictures\Arboretum\IMG_50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3116"/>
            <a:ext cx="4038600" cy="3529016"/>
          </a:xfrm>
          <a:prstGeom prst="rect">
            <a:avLst/>
          </a:prstGeom>
          <a:noFill/>
        </p:spPr>
      </p:pic>
      <p:pic>
        <p:nvPicPr>
          <p:cNvPr id="27651" name="Picture 3" descr="C:\Users\Saša\Pictures\Arboretum\IMG_50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42984"/>
            <a:ext cx="403860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aša\Pictures\Arboretum\IMG_50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357298"/>
            <a:ext cx="4038600" cy="3028950"/>
          </a:xfrm>
          <a:prstGeom prst="rect">
            <a:avLst/>
          </a:prstGeom>
          <a:noFill/>
        </p:spPr>
      </p:pic>
      <p:pic>
        <p:nvPicPr>
          <p:cNvPr id="28675" name="Picture 3" descr="C:\Users\Saša\Pictures\Arboretum\IMG_50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78605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>
                <a:solidFill>
                  <a:srgbClr val="92D050"/>
                </a:solidFill>
                <a:latin typeface="Comic Sans MS" pitchFamily="66" charset="0"/>
              </a:rPr>
              <a:t>Živi kamenčki</a:t>
            </a:r>
            <a:endParaRPr lang="sl-SI" sz="24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29698" name="Picture 2" descr="C:\Users\Saša\Pictures\Arboretum\IMG_5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latin typeface="Comic Sans MS" pitchFamily="66" charset="0"/>
              </a:rPr>
              <a:t>Reševanje delovnih listov</a:t>
            </a:r>
            <a:endParaRPr lang="sl-SI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92D050"/>
                </a:solidFill>
                <a:latin typeface="Comic Sans MS" pitchFamily="66" charset="0"/>
              </a:rPr>
              <a:t>Risanje </a:t>
            </a:r>
            <a:r>
              <a:rPr lang="sl-SI" dirty="0" err="1" smtClean="0">
                <a:solidFill>
                  <a:srgbClr val="92D050"/>
                </a:solidFill>
                <a:latin typeface="Comic Sans MS" pitchFamily="66" charset="0"/>
              </a:rPr>
              <a:t>drevesov</a:t>
            </a:r>
            <a:r>
              <a:rPr lang="sl-SI" dirty="0" smtClean="0">
                <a:solidFill>
                  <a:srgbClr val="92D050"/>
                </a:solidFill>
                <a:latin typeface="Comic Sans MS" pitchFamily="66" charset="0"/>
              </a:rPr>
              <a:t> in grmov</a:t>
            </a:r>
            <a:endParaRPr lang="sl-SI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3075" name="Picture 3" descr="C:\Users\Saša\Pictures\Arboretum\IMG_49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pic>
        <p:nvPicPr>
          <p:cNvPr id="3076" name="Picture 4" descr="C:\Users\Saša\Pictures\Arboretum\IMG_498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1643051"/>
            <a:ext cx="4041775" cy="4023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aša\Pictures\Arboretum\IMG_50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23" name="Picture 3" descr="C:\Users\Saša\Pictures\Arboretum\IMG_50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14298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Saša\Pictures\Arboretum\IMG_50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31747" name="Picture 3" descr="C:\Users\Saša\Pictures\Arboretum\IMG_50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071546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aša\Pictures\Arboretum\IMG_5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357298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Saša\Pictures\Arboretum\IMG_50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3795" name="Picture 3" descr="C:\Users\Saša\Pictures\Arboretum\IMG_50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21442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Saša\Pictures\Arboretum\IMG_50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4819" name="Picture 3" descr="C:\Users\Saša\Pictures\Arboretum\IMG_50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285860"/>
            <a:ext cx="4038600" cy="3734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2171714"/>
          </a:xfrm>
        </p:spPr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latin typeface="Comic Sans MS" pitchFamily="66" charset="0"/>
              </a:rPr>
              <a:t>Naš naravoslovni dan se je z razstavo kaktusov tudi končal.</a:t>
            </a:r>
            <a:endParaRPr lang="sl-SI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>
                <a:solidFill>
                  <a:srgbClr val="92D050"/>
                </a:solidFill>
                <a:latin typeface="Comic Sans MS" pitchFamily="66" charset="0"/>
              </a:rPr>
              <a:t>Upamo, da ste ob pogledu diapozitivov uživali. </a:t>
            </a:r>
            <a:endParaRPr lang="sl-SI" sz="24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ša\Pictures\Arboretum\IMG_49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43050"/>
            <a:ext cx="4040188" cy="4143404"/>
          </a:xfrm>
          <a:prstGeom prst="rect">
            <a:avLst/>
          </a:prstGeom>
          <a:noFill/>
        </p:spPr>
      </p:pic>
      <p:pic>
        <p:nvPicPr>
          <p:cNvPr id="4099" name="Picture 3" descr="C:\Users\Saša\Pictures\Arboretum\IMG_498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643050"/>
            <a:ext cx="4041775" cy="411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ša\Pictures\Arboretum\IMG_49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85794"/>
            <a:ext cx="4038600" cy="4591862"/>
          </a:xfrm>
          <a:prstGeom prst="rect">
            <a:avLst/>
          </a:prstGeom>
          <a:noFill/>
        </p:spPr>
      </p:pic>
      <p:pic>
        <p:nvPicPr>
          <p:cNvPr id="5124" name="Picture 4" descr="C:\Users\Saša\Pictures\Arboretum\IMG_49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785794"/>
            <a:ext cx="4038600" cy="4591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ša\Pictures\Arboretum\IMG_49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71546"/>
            <a:ext cx="4038600" cy="4306110"/>
          </a:xfrm>
          <a:prstGeom prst="rect">
            <a:avLst/>
          </a:prstGeom>
          <a:noFill/>
        </p:spPr>
      </p:pic>
      <p:pic>
        <p:nvPicPr>
          <p:cNvPr id="7171" name="Picture 3" descr="C:\Users\Saša\Pictures\Arboretum\IMG_5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071546"/>
            <a:ext cx="4038600" cy="4306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ša\Pictures\Arboretum\IMG_49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42984"/>
            <a:ext cx="4038600" cy="4234672"/>
          </a:xfrm>
          <a:prstGeom prst="rect">
            <a:avLst/>
          </a:prstGeom>
          <a:noFill/>
        </p:spPr>
      </p:pic>
      <p:pic>
        <p:nvPicPr>
          <p:cNvPr id="6147" name="Picture 3" descr="C:\Users\Saša\Pictures\Arboretum\IMG_49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142984"/>
            <a:ext cx="4038600" cy="4234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latin typeface="Comic Sans MS" pitchFamily="66" charset="0"/>
              </a:rPr>
              <a:t>Sprehod po Arboretumu</a:t>
            </a:r>
            <a:endParaRPr lang="sl-SI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Users\Saša\Pictures\Arboretum\IMG_5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Saša\Pictures\Arboretum\IMG_49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500174"/>
            <a:ext cx="6034617" cy="4625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109</Words>
  <Application>Microsoft Office PowerPoint</Application>
  <PresentationFormat>Diaprojekcija na zaslonu (4:3)</PresentationFormat>
  <Paragraphs>24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35</vt:i4>
      </vt:variant>
    </vt:vector>
  </HeadingPairs>
  <TitlesOfParts>
    <vt:vector size="36" baseType="lpstr">
      <vt:lpstr>Officeova tema</vt:lpstr>
      <vt:lpstr> NARAVOSLOVNI DAN 2. B RAZREDA ARBORETUM VOLČJI POTOK</vt:lpstr>
      <vt:lpstr>PowerPointova predstavitev</vt:lpstr>
      <vt:lpstr>Reševanje delovnih listov</vt:lpstr>
      <vt:lpstr>PowerPointova predstavitev</vt:lpstr>
      <vt:lpstr>PowerPointova predstavitev</vt:lpstr>
      <vt:lpstr>PowerPointova predstavitev</vt:lpstr>
      <vt:lpstr>PowerPointova predstavitev</vt:lpstr>
      <vt:lpstr>Sprehod po Arboretumu</vt:lpstr>
      <vt:lpstr>PowerPointova predstavitev</vt:lpstr>
      <vt:lpstr>Okrasno zelje</vt:lpstr>
      <vt:lpstr>PowerPointova predstavitev</vt:lpstr>
      <vt:lpstr>Rosarium</vt:lpstr>
      <vt:lpstr>PowerPointova predstavitev</vt:lpstr>
      <vt:lpstr>Odhod iz Rosariuma</vt:lpstr>
      <vt:lpstr>PowerPointova predstavitev</vt:lpstr>
      <vt:lpstr>Dežela Smrkcev </vt:lpstr>
      <vt:lpstr>PowerPointova predstavitev</vt:lpstr>
      <vt:lpstr>Naše spoznavanje parka se nadaljuje …</vt:lpstr>
      <vt:lpstr>Past za lobadarje</vt:lpstr>
      <vt:lpstr>List katerega drevesa se nahaja v Brinini roki?</vt:lpstr>
      <vt:lpstr>PowerPointova predstavitev</vt:lpstr>
      <vt:lpstr>Spoznavanje praproti</vt:lpstr>
      <vt:lpstr>Oskrbniki parka …</vt:lpstr>
      <vt:lpstr>Francoski park</vt:lpstr>
      <vt:lpstr>PowerPointova predstavitev</vt:lpstr>
      <vt:lpstr> Ogled razstave kaktusov </vt:lpstr>
      <vt:lpstr>PowerPointova predstavitev</vt:lpstr>
      <vt:lpstr>PowerPointova predstavitev</vt:lpstr>
      <vt:lpstr>Živi kamenčki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Naš naravoslovni dan se je z razstavo kaktusov tudi končal.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NARAVOSLOVNI DAN 2. B RAZRED ARBORETUM VOLČJI POTOK</dc:title>
  <dc:creator>Saša</dc:creator>
  <cp:lastModifiedBy>Vicispello</cp:lastModifiedBy>
  <cp:revision>13</cp:revision>
  <dcterms:created xsi:type="dcterms:W3CDTF">2012-11-15T18:58:08Z</dcterms:created>
  <dcterms:modified xsi:type="dcterms:W3CDTF">2012-11-19T08:51:04Z</dcterms:modified>
</cp:coreProperties>
</file>